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2FF5466-FF9E-4B26-946D-2044A525599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Part_1_Vaal_river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C659658-0771-403F-9A08-BAE210F0422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04/09/2020 18:23:11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al1" id="2" name="slide2">
            <a:extLst>
              <a:ext uri="{FF2B5EF4-FFF2-40B4-BE49-F238E27FC236}">
                <a16:creationId xmlns:a16="http://schemas.microsoft.com/office/drawing/2014/main" id="{6B9A4C04-D619-4397-AED3-7380E89566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al8" id="3" name="slide3">
            <a:extLst>
              <a:ext uri="{FF2B5EF4-FFF2-40B4-BE49-F238E27FC236}">
                <a16:creationId xmlns:a16="http://schemas.microsoft.com/office/drawing/2014/main" id="{535CDDDD-40A1-4DAF-BB98-BE9F30194E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al2" id="4" name="slide4">
            <a:extLst>
              <a:ext uri="{FF2B5EF4-FFF2-40B4-BE49-F238E27FC236}">
                <a16:creationId xmlns:a16="http://schemas.microsoft.com/office/drawing/2014/main" id="{E31D8D30-846E-41A6-8E0B-40DA59EE79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al3" id="5" name="slide5">
            <a:extLst>
              <a:ext uri="{FF2B5EF4-FFF2-40B4-BE49-F238E27FC236}">
                <a16:creationId xmlns:a16="http://schemas.microsoft.com/office/drawing/2014/main" id="{C57D3D31-5C5E-4C40-9B86-DDE836CCD5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al4" id="6" name="slide6">
            <a:extLst>
              <a:ext uri="{FF2B5EF4-FFF2-40B4-BE49-F238E27FC236}">
                <a16:creationId xmlns:a16="http://schemas.microsoft.com/office/drawing/2014/main" id="{87F26AF1-53F5-4089-9217-DA275003D0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al5" id="7" name="slide7">
            <a:extLst>
              <a:ext uri="{FF2B5EF4-FFF2-40B4-BE49-F238E27FC236}">
                <a16:creationId xmlns:a16="http://schemas.microsoft.com/office/drawing/2014/main" id="{69E5703F-40B1-46D5-AB24-851F647268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al6" id="8" name="slide8">
            <a:extLst>
              <a:ext uri="{FF2B5EF4-FFF2-40B4-BE49-F238E27FC236}">
                <a16:creationId xmlns:a16="http://schemas.microsoft.com/office/drawing/2014/main" id="{07A69191-8A15-4989-ADF7-85A736E743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al7" id="9" name="slide9">
            <a:extLst>
              <a:ext uri="{FF2B5EF4-FFF2-40B4-BE49-F238E27FC236}">
                <a16:creationId xmlns:a16="http://schemas.microsoft.com/office/drawing/2014/main" id="{78BDBB1D-086B-4A7B-8E89-936831B765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2020-09-04T16:23:23Z</dcterms:created>
  <dcterms:modified xsi:type="dcterms:W3CDTF">2020-09-04T16:23:23Z</dcterms:modified>
</cp:coreProperties>
</file>