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8"/>
    <p:restoredTop sz="94671"/>
  </p:normalViewPr>
  <p:slideViewPr>
    <p:cSldViewPr snapToGrid="0" snapToObjects="1">
      <p:cViewPr>
        <p:scale>
          <a:sx n="104" d="100"/>
          <a:sy n="104" d="100"/>
        </p:scale>
        <p:origin x="1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0B8D7-9783-364E-9AA1-914F54EB815F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82074-42F0-DA4E-AE27-1D934B34AF8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33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6EFD-D838-5F4C-9689-693D64131321}" type="datetimeFigureOut">
              <a:rPr lang="it-IT" smtClean="0"/>
              <a:t>07/07/20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7461-C5D3-E648-BE10-13EEAA8A965B}" type="slidenum">
              <a:rPr lang="it-IT" smtClean="0"/>
              <a:t>‹n.›</a:t>
            </a:fld>
            <a:endParaRPr lang="it-IT"/>
          </a:p>
        </p:txBody>
      </p:sp>
      <p:sp>
        <p:nvSpPr>
          <p:cNvPr id="7" name="Parallelogramma 6"/>
          <p:cNvSpPr/>
          <p:nvPr userDrawn="1"/>
        </p:nvSpPr>
        <p:spPr>
          <a:xfrm>
            <a:off x="0" y="6468675"/>
            <a:ext cx="9144000" cy="389325"/>
          </a:xfrm>
          <a:prstGeom prst="parallelogram">
            <a:avLst>
              <a:gd name="adj" fmla="val 0"/>
            </a:avLst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0F406B"/>
              </a:solidFill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3444446" y="6524837"/>
            <a:ext cx="22551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Università degli studi di Milano</a:t>
            </a:r>
            <a:endParaRPr lang="it-IT" sz="13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7760042" y="6525957"/>
            <a:ext cx="13839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22 luglio 2020</a:t>
            </a:r>
            <a:endParaRPr lang="it-IT" sz="13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0" y="6525306"/>
            <a:ext cx="12773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Eleonora Gatti</a:t>
            </a:r>
            <a:endParaRPr lang="it-IT" sz="13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4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685799" y="2239156"/>
            <a:ext cx="7772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it-IT" sz="4000" dirty="0" smtClean="0">
                <a:solidFill>
                  <a:srgbClr val="000000"/>
                </a:solidFill>
              </a:rPr>
              <a:t>Stima </a:t>
            </a:r>
            <a:r>
              <a:rPr lang="it-IT" sz="4000" dirty="0">
                <a:solidFill>
                  <a:srgbClr val="000000"/>
                </a:solidFill>
              </a:rPr>
              <a:t>delle proprietà di sistemi ottici nelle microonde tramite l'utilizzo di reti </a:t>
            </a:r>
            <a:r>
              <a:rPr lang="it-IT" sz="4000" dirty="0" smtClean="0">
                <a:solidFill>
                  <a:srgbClr val="000000"/>
                </a:solidFill>
              </a:rPr>
              <a:t>neurali</a:t>
            </a:r>
            <a:endParaRPr lang="it-IT" sz="4000" dirty="0">
              <a:solidFill>
                <a:srgbClr val="000000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1" y="211888"/>
            <a:ext cx="4152056" cy="132775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85799" y="4692992"/>
            <a:ext cx="419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Gill Sans Light" charset="0"/>
                <a:ea typeface="Gill Sans Light" charset="0"/>
                <a:cs typeface="Gill Sans Light" charset="0"/>
              </a:rPr>
              <a:t>Relatore: Maurizio TOMASI</a:t>
            </a:r>
          </a:p>
          <a:p>
            <a:r>
              <a:rPr lang="it-IT" dirty="0" smtClean="0">
                <a:latin typeface="Gill Sans Light" charset="0"/>
                <a:ea typeface="Gill Sans Light" charset="0"/>
                <a:cs typeface="Gill Sans Light" charset="0"/>
              </a:rPr>
              <a:t>Correlatore: Cristian FRANCESCHET</a:t>
            </a:r>
          </a:p>
          <a:p>
            <a:r>
              <a:rPr lang="it-IT" dirty="0" smtClean="0">
                <a:latin typeface="Gill Sans Light" charset="0"/>
                <a:ea typeface="Gill Sans Light" charset="0"/>
                <a:cs typeface="Gill Sans Light" charset="0"/>
              </a:rPr>
              <a:t>Correlatrice: Sabrina REALINI</a:t>
            </a:r>
          </a:p>
          <a:p>
            <a:endParaRPr lang="it-IT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r>
              <a:rPr lang="it-IT" sz="1500" dirty="0" smtClean="0">
                <a:latin typeface="Gill Sans Light" charset="0"/>
                <a:ea typeface="Gill Sans Light" charset="0"/>
                <a:cs typeface="Gill Sans Light" charset="0"/>
              </a:rPr>
              <a:t>A.A. 2019/2020</a:t>
            </a:r>
          </a:p>
          <a:p>
            <a:endParaRPr lang="it-IT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8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Ellipticity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650" y="2247900"/>
            <a:ext cx="7886700" cy="3505200"/>
          </a:xfrm>
        </p:spPr>
      </p:pic>
    </p:spTree>
    <p:extLst>
      <p:ext uri="{BB962C8B-B14F-4D97-AF65-F5344CB8AC3E}">
        <p14:creationId xmlns:p14="http://schemas.microsoft.com/office/powerpoint/2010/main" val="2950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28</Words>
  <Application>Microsoft Macintosh PowerPoint</Application>
  <PresentationFormat>Presentazione su schermo (4:3)</PresentationFormat>
  <Paragraphs>6</Paragraphs>
  <Slides>3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Gill Sans</vt:lpstr>
      <vt:lpstr>Gill Sans Light</vt:lpstr>
      <vt:lpstr>ヒラギノ角ゴ ProN W3</vt:lpstr>
      <vt:lpstr>Arial</vt:lpstr>
      <vt:lpstr>Office Theme</vt:lpstr>
      <vt:lpstr>Stima delle proprietà di sistemi ottici nelle microonde tramite l'utilizzo di reti neurali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Eleonora Gatti</dc:creator>
  <cp:lastModifiedBy>Eleonora Gatti</cp:lastModifiedBy>
  <cp:revision>12</cp:revision>
  <dcterms:created xsi:type="dcterms:W3CDTF">2020-07-07T15:01:11Z</dcterms:created>
  <dcterms:modified xsi:type="dcterms:W3CDTF">2020-07-08T15:06:40Z</dcterms:modified>
</cp:coreProperties>
</file>