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5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5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9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7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5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1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7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2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5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0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8D9B-7A9B-4D0C-8E6E-E9562B3A15BD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F771-DA65-4B4D-B4E9-2A5C5632D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6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626457" y="3054678"/>
            <a:ext cx="457200" cy="457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009508" y="3054678"/>
            <a:ext cx="457200" cy="457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cxnSp>
        <p:nvCxnSpPr>
          <p:cNvPr id="9" name="Connecteur droit 8"/>
          <p:cNvCxnSpPr>
            <a:stCxn id="4" idx="6"/>
            <a:endCxn id="5" idx="2"/>
          </p:cNvCxnSpPr>
          <p:nvPr/>
        </p:nvCxnSpPr>
        <p:spPr>
          <a:xfrm>
            <a:off x="5083657" y="3283278"/>
            <a:ext cx="29258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2"/>
          <a:stretch/>
        </p:blipFill>
        <p:spPr>
          <a:xfrm>
            <a:off x="2796230" y="1464270"/>
            <a:ext cx="614514" cy="52896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2"/>
          <a:stretch/>
        </p:blipFill>
        <p:spPr>
          <a:xfrm>
            <a:off x="2875880" y="2741188"/>
            <a:ext cx="502238" cy="43231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b="24665"/>
          <a:stretch/>
        </p:blipFill>
        <p:spPr>
          <a:xfrm flipV="1">
            <a:off x="2875880" y="5102565"/>
            <a:ext cx="631657" cy="37651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b="24665"/>
          <a:stretch/>
        </p:blipFill>
        <p:spPr>
          <a:xfrm flipH="1" flipV="1">
            <a:off x="9339735" y="4738338"/>
            <a:ext cx="455592" cy="27439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2"/>
          <a:stretch/>
        </p:blipFill>
        <p:spPr>
          <a:xfrm>
            <a:off x="9244098" y="1896795"/>
            <a:ext cx="551229" cy="47448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2"/>
          <a:stretch/>
        </p:blipFill>
        <p:spPr>
          <a:xfrm>
            <a:off x="2850130" y="3937855"/>
            <a:ext cx="502238" cy="432318"/>
          </a:xfrm>
          <a:prstGeom prst="rect">
            <a:avLst/>
          </a:prstGeom>
        </p:spPr>
      </p:pic>
      <p:cxnSp>
        <p:nvCxnSpPr>
          <p:cNvPr id="21" name="Connecteur en angle 20"/>
          <p:cNvCxnSpPr>
            <a:stCxn id="4" idx="0"/>
            <a:endCxn id="10" idx="3"/>
          </p:cNvCxnSpPr>
          <p:nvPr/>
        </p:nvCxnSpPr>
        <p:spPr>
          <a:xfrm rot="16200000" flipV="1">
            <a:off x="3469938" y="1669558"/>
            <a:ext cx="1325926" cy="144431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4" idx="2"/>
            <a:endCxn id="12" idx="3"/>
          </p:cNvCxnSpPr>
          <p:nvPr/>
        </p:nvCxnSpPr>
        <p:spPr>
          <a:xfrm rot="10800000">
            <a:off x="3378119" y="2957348"/>
            <a:ext cx="1248339" cy="3259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4" idx="2"/>
            <a:endCxn id="17" idx="3"/>
          </p:cNvCxnSpPr>
          <p:nvPr/>
        </p:nvCxnSpPr>
        <p:spPr>
          <a:xfrm rot="10800000" flipV="1">
            <a:off x="3352369" y="3283278"/>
            <a:ext cx="1274089" cy="8707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4" idx="4"/>
            <a:endCxn id="13" idx="3"/>
          </p:cNvCxnSpPr>
          <p:nvPr/>
        </p:nvCxnSpPr>
        <p:spPr>
          <a:xfrm rot="5400000">
            <a:off x="3291825" y="3727590"/>
            <a:ext cx="1778945" cy="134752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5" idx="0"/>
            <a:endCxn id="15" idx="1"/>
          </p:cNvCxnSpPr>
          <p:nvPr/>
        </p:nvCxnSpPr>
        <p:spPr>
          <a:xfrm rot="5400000" flipH="1" flipV="1">
            <a:off x="8280784" y="2091364"/>
            <a:ext cx="920638" cy="100599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5" idx="4"/>
            <a:endCxn id="14" idx="3"/>
          </p:cNvCxnSpPr>
          <p:nvPr/>
        </p:nvCxnSpPr>
        <p:spPr>
          <a:xfrm rot="16200000" flipH="1">
            <a:off x="8107094" y="3642891"/>
            <a:ext cx="1363655" cy="110162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9862482" y="1795485"/>
            <a:ext cx="1285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Wind_2</a:t>
            </a:r>
          </a:p>
          <a:p>
            <a:r>
              <a:rPr lang="fr-FR" sz="1000" dirty="0" err="1" smtClean="0"/>
              <a:t>Pmax</a:t>
            </a:r>
            <a:r>
              <a:rPr lang="fr-FR" sz="1000" dirty="0" smtClean="0"/>
              <a:t> = 20 MW</a:t>
            </a:r>
          </a:p>
          <a:p>
            <a:r>
              <a:rPr lang="fr-FR" sz="1000" dirty="0" smtClean="0"/>
              <a:t>P = 18 MW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110742" y="2685346"/>
            <a:ext cx="9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1000 A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9862482" y="4536978"/>
            <a:ext cx="128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Load_2</a:t>
            </a:r>
          </a:p>
          <a:p>
            <a:r>
              <a:rPr lang="fr-FR" sz="1000" dirty="0" smtClean="0"/>
              <a:t>P = 300 MW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1609876" y="1341686"/>
            <a:ext cx="1285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Wind_1</a:t>
            </a:r>
          </a:p>
          <a:p>
            <a:r>
              <a:rPr lang="fr-FR" sz="1000" dirty="0" err="1" smtClean="0"/>
              <a:t>Pmax</a:t>
            </a:r>
            <a:r>
              <a:rPr lang="fr-FR" sz="1000" dirty="0" smtClean="0"/>
              <a:t> = 50 MW</a:t>
            </a:r>
          </a:p>
          <a:p>
            <a:r>
              <a:rPr lang="fr-FR" sz="1000" dirty="0" smtClean="0"/>
              <a:t>P = 40 MW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609876" y="2716124"/>
            <a:ext cx="1285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Alta</a:t>
            </a:r>
          </a:p>
          <a:p>
            <a:r>
              <a:rPr lang="fr-FR" sz="1000" dirty="0" err="1" smtClean="0"/>
              <a:t>Pmax</a:t>
            </a:r>
            <a:r>
              <a:rPr lang="fr-FR" sz="1000" dirty="0" smtClean="0"/>
              <a:t> = 200 MW</a:t>
            </a:r>
          </a:p>
          <a:p>
            <a:r>
              <a:rPr lang="fr-FR" sz="1000" dirty="0" smtClean="0"/>
              <a:t>P = 200 MW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609876" y="3693065"/>
            <a:ext cx="1285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Park_city</a:t>
            </a:r>
            <a:endParaRPr lang="fr-FR" dirty="0" smtClean="0"/>
          </a:p>
          <a:p>
            <a:r>
              <a:rPr lang="fr-FR" sz="1000" dirty="0" err="1" smtClean="0"/>
              <a:t>Pmax</a:t>
            </a:r>
            <a:r>
              <a:rPr lang="fr-FR" sz="1000" dirty="0" smtClean="0"/>
              <a:t> = 100 MW</a:t>
            </a:r>
          </a:p>
          <a:p>
            <a:r>
              <a:rPr lang="fr-FR" sz="1000" dirty="0" smtClean="0"/>
              <a:t>P = 42 MW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1609876" y="4952269"/>
            <a:ext cx="128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Load_1</a:t>
            </a:r>
          </a:p>
          <a:p>
            <a:r>
              <a:rPr lang="fr-FR" sz="1000" dirty="0" smtClean="0"/>
              <a:t>P = 0 MW</a:t>
            </a:r>
          </a:p>
        </p:txBody>
      </p:sp>
      <p:sp>
        <p:nvSpPr>
          <p:cNvPr id="64" name="Égal 63"/>
          <p:cNvSpPr/>
          <p:nvPr/>
        </p:nvSpPr>
        <p:spPr>
          <a:xfrm>
            <a:off x="6149924" y="3054678"/>
            <a:ext cx="764925" cy="457199"/>
          </a:xfrm>
          <a:prstGeom prst="mathEqual">
            <a:avLst>
              <a:gd name="adj1" fmla="val 23312"/>
              <a:gd name="adj2" fmla="val 513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07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RTE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PAYEMENT Charles</dc:creator>
  <cp:lastModifiedBy>PAYEMENT Charles</cp:lastModifiedBy>
  <cp:revision>18</cp:revision>
  <dcterms:created xsi:type="dcterms:W3CDTF">2021-10-01T12:08:37Z</dcterms:created>
  <dcterms:modified xsi:type="dcterms:W3CDTF">2021-10-01T12:24:43Z</dcterms:modified>
</cp:coreProperties>
</file>