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ingDataset_17406851585650/DataDating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A290E2-04E9-47B7-9689-D94CDDDCF1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Dating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BDFB8E-9C68-4F1C-BB40-92ECADA27D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3/3/2025 3:31:54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1" id="2" name="slide2">
            <a:extLst>
              <a:ext uri="{FF2B5EF4-FFF2-40B4-BE49-F238E27FC236}">
                <a16:creationId xmlns:a16="http://schemas.microsoft.com/office/drawing/2014/main" id="{3CB3B7FC-0A46-4771-B437-A17F4BC742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6" id="3" name="slide3">
            <a:extLst>
              <a:ext uri="{FF2B5EF4-FFF2-40B4-BE49-F238E27FC236}">
                <a16:creationId xmlns:a16="http://schemas.microsoft.com/office/drawing/2014/main" id="{F03A9D5A-0D9B-4334-B91B-3ECC3DDEF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2" id="4" name="slide4">
            <a:extLst>
              <a:ext uri="{FF2B5EF4-FFF2-40B4-BE49-F238E27FC236}">
                <a16:creationId xmlns:a16="http://schemas.microsoft.com/office/drawing/2014/main" id="{882674DE-1CB5-4CC7-8F6B-4CCCFB8EC7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3" id="5" name="slide5">
            <a:extLst>
              <a:ext uri="{FF2B5EF4-FFF2-40B4-BE49-F238E27FC236}">
                <a16:creationId xmlns:a16="http://schemas.microsoft.com/office/drawing/2014/main" id="{518E6F87-FC89-4C2D-B349-DF56F0E974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4" id="6" name="slide6">
            <a:extLst>
              <a:ext uri="{FF2B5EF4-FFF2-40B4-BE49-F238E27FC236}">
                <a16:creationId xmlns:a16="http://schemas.microsoft.com/office/drawing/2014/main" id="{BD8844FE-B994-41D8-9D75-0F8506F1CE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5" id="7" name="slide7">
            <a:extLst>
              <a:ext uri="{FF2B5EF4-FFF2-40B4-BE49-F238E27FC236}">
                <a16:creationId xmlns:a16="http://schemas.microsoft.com/office/drawing/2014/main" id="{71EDCE5B-0BAE-4576-8F1F-1F45A65A88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7" id="8" name="slide8">
            <a:extLst>
              <a:ext uri="{FF2B5EF4-FFF2-40B4-BE49-F238E27FC236}">
                <a16:creationId xmlns:a16="http://schemas.microsoft.com/office/drawing/2014/main" id="{88D9EA27-C488-49C5-8322-259064A6C2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&amp;amp; Dating8" id="9" name="slide9">
            <a:extLst>
              <a:ext uri="{FF2B5EF4-FFF2-40B4-BE49-F238E27FC236}">
                <a16:creationId xmlns:a16="http://schemas.microsoft.com/office/drawing/2014/main" id="{62875CBC-2F5B-4580-8EBB-04E8E07354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550"/>
            <a:ext cx="12191999" cy="54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2025-03-03T15:32:00Z</dcterms:created>
  <dcterms:modified xsi:type="dcterms:W3CDTF">2025-03-03T15:32:00Z</dcterms:modified>
</cp:coreProperties>
</file>