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0" r:id="rId1"/>
  </p:sldMasterIdLst>
  <p:notesMasterIdLst>
    <p:notesMasterId r:id="rId25"/>
  </p:notesMasterIdLst>
  <p:sldIdLst>
    <p:sldId id="256" r:id="rId2"/>
    <p:sldId id="257" r:id="rId3"/>
    <p:sldId id="258" r:id="rId4"/>
    <p:sldId id="272" r:id="rId5"/>
    <p:sldId id="271" r:id="rId6"/>
    <p:sldId id="270" r:id="rId7"/>
    <p:sldId id="276" r:id="rId8"/>
    <p:sldId id="277" r:id="rId9"/>
    <p:sldId id="275" r:id="rId10"/>
    <p:sldId id="274" r:id="rId11"/>
    <p:sldId id="273" r:id="rId12"/>
    <p:sldId id="260" r:id="rId13"/>
    <p:sldId id="261" r:id="rId14"/>
    <p:sldId id="262" r:id="rId15"/>
    <p:sldId id="263" r:id="rId16"/>
    <p:sldId id="264" r:id="rId17"/>
    <p:sldId id="265" r:id="rId18"/>
    <p:sldId id="266" r:id="rId19"/>
    <p:sldId id="267" r:id="rId20"/>
    <p:sldId id="282" r:id="rId21"/>
    <p:sldId id="268" r:id="rId22"/>
    <p:sldId id="280" r:id="rId23"/>
    <p:sldId id="281"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82BCE3CE-D38B-4B92-85FE-265C35E08D38}">
          <p14:sldIdLst>
            <p14:sldId id="256"/>
            <p14:sldId id="257"/>
          </p14:sldIdLst>
        </p14:section>
        <p14:section name="I. INVESTMENT THESIS" id="{0D43E8D2-9817-46D1-9DFB-5CFEF32C0104}">
          <p14:sldIdLst>
            <p14:sldId id="258"/>
            <p14:sldId id="272"/>
          </p14:sldIdLst>
        </p14:section>
        <p14:section name="II. COMPANY ANALYSIS" id="{45D6BE86-60C6-4BDA-AFC9-760088AF470C}">
          <p14:sldIdLst>
            <p14:sldId id="271"/>
            <p14:sldId id="270"/>
            <p14:sldId id="276"/>
            <p14:sldId id="277"/>
            <p14:sldId id="275"/>
            <p14:sldId id="274"/>
            <p14:sldId id="273"/>
          </p14:sldIdLst>
        </p14:section>
        <p14:section name="III. INDUSTRY OVERVIEW" id="{35A117F8-C17E-4109-BC43-5FABFD9CFBE7}">
          <p14:sldIdLst>
            <p14:sldId id="260"/>
            <p14:sldId id="261"/>
            <p14:sldId id="262"/>
          </p14:sldIdLst>
        </p14:section>
        <p14:section name="IV. VALUATION" id="{5B73BC19-EB13-4B2B-AD7A-70909B6F18E9}">
          <p14:sldIdLst>
            <p14:sldId id="263"/>
            <p14:sldId id="264"/>
            <p14:sldId id="265"/>
            <p14:sldId id="266"/>
            <p14:sldId id="267"/>
            <p14:sldId id="282"/>
            <p14:sldId id="268"/>
            <p14:sldId id="280"/>
            <p14:sldId id="281"/>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1A14C55-17FF-4C3C-A942-E2A85F38D50E}" v="17542" dt="2024-07-01T10:22:27.51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188" autoAdjust="0"/>
    <p:restoredTop sz="77859" autoAdjust="0"/>
  </p:normalViewPr>
  <p:slideViewPr>
    <p:cSldViewPr snapToGrid="0">
      <p:cViewPr>
        <p:scale>
          <a:sx n="50" d="100"/>
          <a:sy n="50" d="100"/>
        </p:scale>
        <p:origin x="1032" y="96"/>
      </p:cViewPr>
      <p:guideLst/>
    </p:cSldViewPr>
  </p:slideViewPr>
  <p:outlineViewPr>
    <p:cViewPr>
      <p:scale>
        <a:sx n="33" d="100"/>
        <a:sy n="33" d="100"/>
      </p:scale>
      <p:origin x="0" y="-3236"/>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leonore Chamboredon" userId="59863f51c8f50362" providerId="LiveId" clId="{C1A14C55-17FF-4C3C-A942-E2A85F38D50E}"/>
    <pc:docChg chg="undo custSel addSld delSld modSld sldOrd modMainMaster addSection delSection modSection">
      <pc:chgData name="Eleonore Chamboredon" userId="59863f51c8f50362" providerId="LiveId" clId="{C1A14C55-17FF-4C3C-A942-E2A85F38D50E}" dt="2024-07-19T11:52:32.486" v="22008" actId="1076"/>
      <pc:docMkLst>
        <pc:docMk/>
      </pc:docMkLst>
      <pc:sldChg chg="addSp modSp mod setBg modNotesTx">
        <pc:chgData name="Eleonore Chamboredon" userId="59863f51c8f50362" providerId="LiveId" clId="{C1A14C55-17FF-4C3C-A942-E2A85F38D50E}" dt="2024-07-01T10:23:33.142" v="21779" actId="14100"/>
        <pc:sldMkLst>
          <pc:docMk/>
          <pc:sldMk cId="773854750" sldId="256"/>
        </pc:sldMkLst>
        <pc:spChg chg="mod">
          <ac:chgData name="Eleonore Chamboredon" userId="59863f51c8f50362" providerId="LiveId" clId="{C1A14C55-17FF-4C3C-A942-E2A85F38D50E}" dt="2024-06-22T12:30:22.607" v="372"/>
          <ac:spMkLst>
            <pc:docMk/>
            <pc:sldMk cId="773854750" sldId="256"/>
            <ac:spMk id="2" creationId="{08041A6C-743E-0576-289A-FDDB995CB960}"/>
          </ac:spMkLst>
        </pc:spChg>
        <pc:spChg chg="mod">
          <ac:chgData name="Eleonore Chamboredon" userId="59863f51c8f50362" providerId="LiveId" clId="{C1A14C55-17FF-4C3C-A942-E2A85F38D50E}" dt="2024-06-22T12:30:22.607" v="372"/>
          <ac:spMkLst>
            <pc:docMk/>
            <pc:sldMk cId="773854750" sldId="256"/>
            <ac:spMk id="3" creationId="{ADEAE98A-5FCD-9DFF-B95C-D9FC2AD489A5}"/>
          </ac:spMkLst>
        </pc:spChg>
        <pc:spChg chg="add mod">
          <ac:chgData name="Eleonore Chamboredon" userId="59863f51c8f50362" providerId="LiveId" clId="{C1A14C55-17FF-4C3C-A942-E2A85F38D50E}" dt="2024-07-01T10:22:26.047" v="21776" actId="14100"/>
          <ac:spMkLst>
            <pc:docMk/>
            <pc:sldMk cId="773854750" sldId="256"/>
            <ac:spMk id="4" creationId="{102B11D2-AA77-8F79-85C9-D7125EA70F0E}"/>
          </ac:spMkLst>
        </pc:spChg>
        <pc:picChg chg="add mod">
          <ac:chgData name="Eleonore Chamboredon" userId="59863f51c8f50362" providerId="LiveId" clId="{C1A14C55-17FF-4C3C-A942-E2A85F38D50E}" dt="2024-07-01T10:23:33.142" v="21779" actId="14100"/>
          <ac:picMkLst>
            <pc:docMk/>
            <pc:sldMk cId="773854750" sldId="256"/>
            <ac:picMk id="6" creationId="{9CF3A199-D689-A50A-3C8E-C052DC5CFBC6}"/>
          </ac:picMkLst>
        </pc:picChg>
      </pc:sldChg>
      <pc:sldChg chg="modSp new mod">
        <pc:chgData name="Eleonore Chamboredon" userId="59863f51c8f50362" providerId="LiveId" clId="{C1A14C55-17FF-4C3C-A942-E2A85F38D50E}" dt="2024-06-22T12:30:22.607" v="372"/>
        <pc:sldMkLst>
          <pc:docMk/>
          <pc:sldMk cId="3388463223" sldId="257"/>
        </pc:sldMkLst>
        <pc:spChg chg="mod">
          <ac:chgData name="Eleonore Chamboredon" userId="59863f51c8f50362" providerId="LiveId" clId="{C1A14C55-17FF-4C3C-A942-E2A85F38D50E}" dt="2024-06-22T12:30:22.607" v="372"/>
          <ac:spMkLst>
            <pc:docMk/>
            <pc:sldMk cId="3388463223" sldId="257"/>
            <ac:spMk id="2" creationId="{8160057E-F2CE-F258-77D6-D71B86CD1CB9}"/>
          </ac:spMkLst>
        </pc:spChg>
        <pc:spChg chg="mod">
          <ac:chgData name="Eleonore Chamboredon" userId="59863f51c8f50362" providerId="LiveId" clId="{C1A14C55-17FF-4C3C-A942-E2A85F38D50E}" dt="2024-06-22T12:30:22.607" v="372"/>
          <ac:spMkLst>
            <pc:docMk/>
            <pc:sldMk cId="3388463223" sldId="257"/>
            <ac:spMk id="3" creationId="{D140CCF8-400C-6453-DC55-5E2A9CF2A087}"/>
          </ac:spMkLst>
        </pc:spChg>
      </pc:sldChg>
      <pc:sldChg chg="addSp delSp modSp new mod modClrScheme chgLayout">
        <pc:chgData name="Eleonore Chamboredon" userId="59863f51c8f50362" providerId="LiveId" clId="{C1A14C55-17FF-4C3C-A942-E2A85F38D50E}" dt="2024-06-22T13:00:24.536" v="959" actId="27636"/>
        <pc:sldMkLst>
          <pc:docMk/>
          <pc:sldMk cId="3687702431" sldId="258"/>
        </pc:sldMkLst>
        <pc:spChg chg="del mod ord">
          <ac:chgData name="Eleonore Chamboredon" userId="59863f51c8f50362" providerId="LiveId" clId="{C1A14C55-17FF-4C3C-A942-E2A85F38D50E}" dt="2024-06-22T11:59:56.802" v="179" actId="700"/>
          <ac:spMkLst>
            <pc:docMk/>
            <pc:sldMk cId="3687702431" sldId="258"/>
            <ac:spMk id="2" creationId="{48951B6B-FA38-B2AA-D2F3-7262D9BAC617}"/>
          </ac:spMkLst>
        </pc:spChg>
        <pc:spChg chg="del mod ord">
          <ac:chgData name="Eleonore Chamboredon" userId="59863f51c8f50362" providerId="LiveId" clId="{C1A14C55-17FF-4C3C-A942-E2A85F38D50E}" dt="2024-06-22T11:59:56.802" v="179" actId="700"/>
          <ac:spMkLst>
            <pc:docMk/>
            <pc:sldMk cId="3687702431" sldId="258"/>
            <ac:spMk id="3" creationId="{39C99950-CF0B-2FFA-A571-1ADFF2A3E131}"/>
          </ac:spMkLst>
        </pc:spChg>
        <pc:spChg chg="add del mod ord">
          <ac:chgData name="Eleonore Chamboredon" userId="59863f51c8f50362" providerId="LiveId" clId="{C1A14C55-17FF-4C3C-A942-E2A85F38D50E}" dt="2024-06-22T12:00:10.666" v="180" actId="700"/>
          <ac:spMkLst>
            <pc:docMk/>
            <pc:sldMk cId="3687702431" sldId="258"/>
            <ac:spMk id="4" creationId="{3165A9A0-849F-2E27-749E-A67DB8045778}"/>
          </ac:spMkLst>
        </pc:spChg>
        <pc:spChg chg="add del mod ord">
          <ac:chgData name="Eleonore Chamboredon" userId="59863f51c8f50362" providerId="LiveId" clId="{C1A14C55-17FF-4C3C-A942-E2A85F38D50E}" dt="2024-06-22T12:00:10.666" v="180" actId="700"/>
          <ac:spMkLst>
            <pc:docMk/>
            <pc:sldMk cId="3687702431" sldId="258"/>
            <ac:spMk id="5" creationId="{4DE8CCA3-2290-A334-2DF9-F19EC77E9568}"/>
          </ac:spMkLst>
        </pc:spChg>
        <pc:spChg chg="add mod ord">
          <ac:chgData name="Eleonore Chamboredon" userId="59863f51c8f50362" providerId="LiveId" clId="{C1A14C55-17FF-4C3C-A942-E2A85F38D50E}" dt="2024-06-22T13:00:24.536" v="959" actId="27636"/>
          <ac:spMkLst>
            <pc:docMk/>
            <pc:sldMk cId="3687702431" sldId="258"/>
            <ac:spMk id="6" creationId="{B63C9327-A03E-43FD-286D-BDBA1BE32A15}"/>
          </ac:spMkLst>
        </pc:spChg>
        <pc:spChg chg="add mod ord">
          <ac:chgData name="Eleonore Chamboredon" userId="59863f51c8f50362" providerId="LiveId" clId="{C1A14C55-17FF-4C3C-A942-E2A85F38D50E}" dt="2024-06-22T12:30:22.607" v="372"/>
          <ac:spMkLst>
            <pc:docMk/>
            <pc:sldMk cId="3687702431" sldId="258"/>
            <ac:spMk id="7" creationId="{9531E0B3-B83B-70AE-C373-E07078C82F83}"/>
          </ac:spMkLst>
        </pc:spChg>
      </pc:sldChg>
      <pc:sldChg chg="modSp new del">
        <pc:chgData name="Eleonore Chamboredon" userId="59863f51c8f50362" providerId="LiveId" clId="{C1A14C55-17FF-4C3C-A942-E2A85F38D50E}" dt="2024-06-22T12:56:58.188" v="825" actId="2696"/>
        <pc:sldMkLst>
          <pc:docMk/>
          <pc:sldMk cId="516936453" sldId="259"/>
        </pc:sldMkLst>
        <pc:spChg chg="mod">
          <ac:chgData name="Eleonore Chamboredon" userId="59863f51c8f50362" providerId="LiveId" clId="{C1A14C55-17FF-4C3C-A942-E2A85F38D50E}" dt="2024-06-22T12:30:22.607" v="372"/>
          <ac:spMkLst>
            <pc:docMk/>
            <pc:sldMk cId="516936453" sldId="259"/>
            <ac:spMk id="2" creationId="{59FFCA19-1812-0EC8-48E6-29FA29B33791}"/>
          </ac:spMkLst>
        </pc:spChg>
        <pc:spChg chg="mod">
          <ac:chgData name="Eleonore Chamboredon" userId="59863f51c8f50362" providerId="LiveId" clId="{C1A14C55-17FF-4C3C-A942-E2A85F38D50E}" dt="2024-06-22T12:30:22.607" v="372"/>
          <ac:spMkLst>
            <pc:docMk/>
            <pc:sldMk cId="516936453" sldId="259"/>
            <ac:spMk id="3" creationId="{3D4ADAD4-04DB-D7C7-0382-7F07EC6F9655}"/>
          </ac:spMkLst>
        </pc:spChg>
      </pc:sldChg>
      <pc:sldChg chg="addSp delSp modSp new mod modClrScheme chgLayout">
        <pc:chgData name="Eleonore Chamboredon" userId="59863f51c8f50362" providerId="LiveId" clId="{C1A14C55-17FF-4C3C-A942-E2A85F38D50E}" dt="2024-06-23T11:31:50.778" v="12006" actId="700"/>
        <pc:sldMkLst>
          <pc:docMk/>
          <pc:sldMk cId="3148625551" sldId="260"/>
        </pc:sldMkLst>
        <pc:spChg chg="mod ord">
          <ac:chgData name="Eleonore Chamboredon" userId="59863f51c8f50362" providerId="LiveId" clId="{C1A14C55-17FF-4C3C-A942-E2A85F38D50E}" dt="2024-06-23T11:31:50.778" v="12006" actId="700"/>
          <ac:spMkLst>
            <pc:docMk/>
            <pc:sldMk cId="3148625551" sldId="260"/>
            <ac:spMk id="2" creationId="{5229AE66-4E13-6C5E-0D14-AB73AEE021BA}"/>
          </ac:spMkLst>
        </pc:spChg>
        <pc:spChg chg="del mod ord">
          <ac:chgData name="Eleonore Chamboredon" userId="59863f51c8f50362" providerId="LiveId" clId="{C1A14C55-17FF-4C3C-A942-E2A85F38D50E}" dt="2024-06-23T11:31:20.729" v="12005" actId="700"/>
          <ac:spMkLst>
            <pc:docMk/>
            <pc:sldMk cId="3148625551" sldId="260"/>
            <ac:spMk id="3" creationId="{9096102D-04D8-AB30-5240-36E247606844}"/>
          </ac:spMkLst>
        </pc:spChg>
        <pc:spChg chg="add del mod ord">
          <ac:chgData name="Eleonore Chamboredon" userId="59863f51c8f50362" providerId="LiveId" clId="{C1A14C55-17FF-4C3C-A942-E2A85F38D50E}" dt="2024-06-23T11:31:50.778" v="12006" actId="700"/>
          <ac:spMkLst>
            <pc:docMk/>
            <pc:sldMk cId="3148625551" sldId="260"/>
            <ac:spMk id="4" creationId="{05E7FC1E-3B7D-5750-D386-43D66FBC3899}"/>
          </ac:spMkLst>
        </pc:spChg>
        <pc:spChg chg="add mod ord">
          <ac:chgData name="Eleonore Chamboredon" userId="59863f51c8f50362" providerId="LiveId" clId="{C1A14C55-17FF-4C3C-A942-E2A85F38D50E}" dt="2024-06-23T11:31:50.778" v="12006" actId="700"/>
          <ac:spMkLst>
            <pc:docMk/>
            <pc:sldMk cId="3148625551" sldId="260"/>
            <ac:spMk id="5" creationId="{D37632A0-A602-5ACD-42BA-DF2ECD049D09}"/>
          </ac:spMkLst>
        </pc:spChg>
      </pc:sldChg>
      <pc:sldChg chg="addSp delSp modSp new mod modClrScheme chgLayout">
        <pc:chgData name="Eleonore Chamboredon" userId="59863f51c8f50362" providerId="LiveId" clId="{C1A14C55-17FF-4C3C-A942-E2A85F38D50E}" dt="2024-07-12T14:32:12.735" v="21823" actId="20577"/>
        <pc:sldMkLst>
          <pc:docMk/>
          <pc:sldMk cId="1082405013" sldId="261"/>
        </pc:sldMkLst>
        <pc:spChg chg="mod ord">
          <ac:chgData name="Eleonore Chamboredon" userId="59863f51c8f50362" providerId="LiveId" clId="{C1A14C55-17FF-4C3C-A942-E2A85F38D50E}" dt="2024-07-01T08:43:44.859" v="21447" actId="1076"/>
          <ac:spMkLst>
            <pc:docMk/>
            <pc:sldMk cId="1082405013" sldId="261"/>
            <ac:spMk id="2" creationId="{08881FC4-C7B2-524C-1415-101B4984459B}"/>
          </ac:spMkLst>
        </pc:spChg>
        <pc:spChg chg="del mod">
          <ac:chgData name="Eleonore Chamboredon" userId="59863f51c8f50362" providerId="LiveId" clId="{C1A14C55-17FF-4C3C-A942-E2A85F38D50E}" dt="2024-06-23T14:56:36.562" v="16304" actId="700"/>
          <ac:spMkLst>
            <pc:docMk/>
            <pc:sldMk cId="1082405013" sldId="261"/>
            <ac:spMk id="3" creationId="{75A9F596-2F92-4252-FAD2-D0D0A2272EA7}"/>
          </ac:spMkLst>
        </pc:spChg>
        <pc:spChg chg="add mod">
          <ac:chgData name="Eleonore Chamboredon" userId="59863f51c8f50362" providerId="LiveId" clId="{C1A14C55-17FF-4C3C-A942-E2A85F38D50E}" dt="2024-07-01T10:05:08.917" v="21708" actId="20577"/>
          <ac:spMkLst>
            <pc:docMk/>
            <pc:sldMk cId="1082405013" sldId="261"/>
            <ac:spMk id="4" creationId="{F5B7B36C-A1FF-F130-B73E-908A562F1E9E}"/>
          </ac:spMkLst>
        </pc:spChg>
        <pc:spChg chg="add mod">
          <ac:chgData name="Eleonore Chamboredon" userId="59863f51c8f50362" providerId="LiveId" clId="{C1A14C55-17FF-4C3C-A942-E2A85F38D50E}" dt="2024-07-01T10:03:23.385" v="21658" actId="1076"/>
          <ac:spMkLst>
            <pc:docMk/>
            <pc:sldMk cId="1082405013" sldId="261"/>
            <ac:spMk id="5" creationId="{B845D00F-5AF8-92DB-DD46-4F541597D08A}"/>
          </ac:spMkLst>
        </pc:spChg>
        <pc:spChg chg="add mod">
          <ac:chgData name="Eleonore Chamboredon" userId="59863f51c8f50362" providerId="LiveId" clId="{C1A14C55-17FF-4C3C-A942-E2A85F38D50E}" dt="2024-07-12T14:32:12.735" v="21823" actId="20577"/>
          <ac:spMkLst>
            <pc:docMk/>
            <pc:sldMk cId="1082405013" sldId="261"/>
            <ac:spMk id="6" creationId="{331C1004-E8E1-313F-350C-DC16A04068EA}"/>
          </ac:spMkLst>
        </pc:spChg>
        <pc:picChg chg="add del mod">
          <ac:chgData name="Eleonore Chamboredon" userId="59863f51c8f50362" providerId="LiveId" clId="{C1A14C55-17FF-4C3C-A942-E2A85F38D50E}" dt="2024-07-01T10:00:22.518" v="21639" actId="478"/>
          <ac:picMkLst>
            <pc:docMk/>
            <pc:sldMk cId="1082405013" sldId="261"/>
            <ac:picMk id="7" creationId="{BE2BDFA4-5E38-1757-B2D0-56E03BBDC6CA}"/>
          </ac:picMkLst>
        </pc:picChg>
        <pc:picChg chg="add del mod">
          <ac:chgData name="Eleonore Chamboredon" userId="59863f51c8f50362" providerId="LiveId" clId="{C1A14C55-17FF-4C3C-A942-E2A85F38D50E}" dt="2024-07-01T10:03:44.640" v="21661" actId="14100"/>
          <ac:picMkLst>
            <pc:docMk/>
            <pc:sldMk cId="1082405013" sldId="261"/>
            <ac:picMk id="8" creationId="{3F33EC20-24C6-18FE-64E6-623F561C55C9}"/>
          </ac:picMkLst>
        </pc:picChg>
        <pc:picChg chg="add mod">
          <ac:chgData name="Eleonore Chamboredon" userId="59863f51c8f50362" providerId="LiveId" clId="{C1A14C55-17FF-4C3C-A942-E2A85F38D50E}" dt="2024-07-01T10:00:07.442" v="21635" actId="14100"/>
          <ac:picMkLst>
            <pc:docMk/>
            <pc:sldMk cId="1082405013" sldId="261"/>
            <ac:picMk id="9" creationId="{AEAE7DCF-B239-2513-9DAE-23990EB1D0F9}"/>
          </ac:picMkLst>
        </pc:picChg>
        <pc:picChg chg="add mod">
          <ac:chgData name="Eleonore Chamboredon" userId="59863f51c8f50362" providerId="LiveId" clId="{C1A14C55-17FF-4C3C-A942-E2A85F38D50E}" dt="2024-07-01T10:01:48.864" v="21650"/>
          <ac:picMkLst>
            <pc:docMk/>
            <pc:sldMk cId="1082405013" sldId="261"/>
            <ac:picMk id="10" creationId="{868E85E7-E0C2-64B2-A70A-1E26D6776BF9}"/>
          </ac:picMkLst>
        </pc:picChg>
        <pc:picChg chg="add mod">
          <ac:chgData name="Eleonore Chamboredon" userId="59863f51c8f50362" providerId="LiveId" clId="{C1A14C55-17FF-4C3C-A942-E2A85F38D50E}" dt="2024-07-01T10:04:00.933" v="21662" actId="14100"/>
          <ac:picMkLst>
            <pc:docMk/>
            <pc:sldMk cId="1082405013" sldId="261"/>
            <ac:picMk id="11" creationId="{515DF421-2FEB-5DF9-691D-E97AC0C19F46}"/>
          </ac:picMkLst>
        </pc:picChg>
        <pc:picChg chg="add del mod">
          <ac:chgData name="Eleonore Chamboredon" userId="59863f51c8f50362" providerId="LiveId" clId="{C1A14C55-17FF-4C3C-A942-E2A85F38D50E}" dt="2024-07-01T10:02:52.218" v="21652" actId="478"/>
          <ac:picMkLst>
            <pc:docMk/>
            <pc:sldMk cId="1082405013" sldId="261"/>
            <ac:picMk id="5122" creationId="{DF614C36-8C32-32F7-B80D-5D83B39418B6}"/>
          </ac:picMkLst>
        </pc:picChg>
      </pc:sldChg>
      <pc:sldChg chg="addSp delSp modSp new mod modClrScheme chgLayout">
        <pc:chgData name="Eleonore Chamboredon" userId="59863f51c8f50362" providerId="LiveId" clId="{C1A14C55-17FF-4C3C-A942-E2A85F38D50E}" dt="2024-06-29T12:33:16.353" v="18277" actId="14100"/>
        <pc:sldMkLst>
          <pc:docMk/>
          <pc:sldMk cId="3611506831" sldId="262"/>
        </pc:sldMkLst>
        <pc:spChg chg="mod ord">
          <ac:chgData name="Eleonore Chamboredon" userId="59863f51c8f50362" providerId="LiveId" clId="{C1A14C55-17FF-4C3C-A942-E2A85F38D50E}" dt="2024-06-29T12:33:16.353" v="18277" actId="14100"/>
          <ac:spMkLst>
            <pc:docMk/>
            <pc:sldMk cId="3611506831" sldId="262"/>
            <ac:spMk id="2" creationId="{1AB9D769-3138-3249-3832-340C807F7E4A}"/>
          </ac:spMkLst>
        </pc:spChg>
        <pc:spChg chg="del mod">
          <ac:chgData name="Eleonore Chamboredon" userId="59863f51c8f50362" providerId="LiveId" clId="{C1A14C55-17FF-4C3C-A942-E2A85F38D50E}" dt="2024-06-23T15:25:36.757" v="17292" actId="700"/>
          <ac:spMkLst>
            <pc:docMk/>
            <pc:sldMk cId="3611506831" sldId="262"/>
            <ac:spMk id="3" creationId="{1E8B319F-1E56-BE14-7C35-86E1DEE75BAC}"/>
          </ac:spMkLst>
        </pc:spChg>
        <pc:spChg chg="add mod">
          <ac:chgData name="Eleonore Chamboredon" userId="59863f51c8f50362" providerId="LiveId" clId="{C1A14C55-17FF-4C3C-A942-E2A85F38D50E}" dt="2024-06-23T15:51:32.284" v="18120" actId="113"/>
          <ac:spMkLst>
            <pc:docMk/>
            <pc:sldMk cId="3611506831" sldId="262"/>
            <ac:spMk id="4" creationId="{0E311796-C3E8-5F21-6697-39B9660203B5}"/>
          </ac:spMkLst>
        </pc:spChg>
        <pc:spChg chg="add mod">
          <ac:chgData name="Eleonore Chamboredon" userId="59863f51c8f50362" providerId="LiveId" clId="{C1A14C55-17FF-4C3C-A942-E2A85F38D50E}" dt="2024-06-23T15:33:34.997" v="17631" actId="1076"/>
          <ac:spMkLst>
            <pc:docMk/>
            <pc:sldMk cId="3611506831" sldId="262"/>
            <ac:spMk id="7" creationId="{8B4EC4C5-126A-AF04-6256-A83F15B9035E}"/>
          </ac:spMkLst>
        </pc:spChg>
        <pc:spChg chg="add mod">
          <ac:chgData name="Eleonore Chamboredon" userId="59863f51c8f50362" providerId="LiveId" clId="{C1A14C55-17FF-4C3C-A942-E2A85F38D50E}" dt="2024-06-23T15:50:39.718" v="18109" actId="1076"/>
          <ac:spMkLst>
            <pc:docMk/>
            <pc:sldMk cId="3611506831" sldId="262"/>
            <ac:spMk id="10" creationId="{E7C44EF7-043C-6EC5-9593-882B56BACD11}"/>
          </ac:spMkLst>
        </pc:spChg>
        <pc:picChg chg="add mod">
          <ac:chgData name="Eleonore Chamboredon" userId="59863f51c8f50362" providerId="LiveId" clId="{C1A14C55-17FF-4C3C-A942-E2A85F38D50E}" dt="2024-06-23T15:40:04.094" v="17745" actId="14100"/>
          <ac:picMkLst>
            <pc:docMk/>
            <pc:sldMk cId="3611506831" sldId="262"/>
            <ac:picMk id="6" creationId="{180F9C11-21CF-264D-278E-4F9F0B8639AF}"/>
          </ac:picMkLst>
        </pc:picChg>
        <pc:picChg chg="add mod">
          <ac:chgData name="Eleonore Chamboredon" userId="59863f51c8f50362" providerId="LiveId" clId="{C1A14C55-17FF-4C3C-A942-E2A85F38D50E}" dt="2024-06-23T15:50:44.864" v="18110" actId="1076"/>
          <ac:picMkLst>
            <pc:docMk/>
            <pc:sldMk cId="3611506831" sldId="262"/>
            <ac:picMk id="9" creationId="{8BB7AB37-1857-6688-4BD9-CB06C91ACC79}"/>
          </ac:picMkLst>
        </pc:picChg>
        <pc:picChg chg="add mod">
          <ac:chgData name="Eleonore Chamboredon" userId="59863f51c8f50362" providerId="LiveId" clId="{C1A14C55-17FF-4C3C-A942-E2A85F38D50E}" dt="2024-06-23T15:50:47.676" v="18111" actId="1076"/>
          <ac:picMkLst>
            <pc:docMk/>
            <pc:sldMk cId="3611506831" sldId="262"/>
            <ac:picMk id="12" creationId="{098109F9-0988-AA59-936F-325FD310FD40}"/>
          </ac:picMkLst>
        </pc:picChg>
      </pc:sldChg>
      <pc:sldChg chg="addSp delSp modSp new mod modClrScheme chgLayout">
        <pc:chgData name="Eleonore Chamboredon" userId="59863f51c8f50362" providerId="LiveId" clId="{C1A14C55-17FF-4C3C-A942-E2A85F38D50E}" dt="2024-06-29T12:21:31.232" v="18173" actId="700"/>
        <pc:sldMkLst>
          <pc:docMk/>
          <pc:sldMk cId="1119953189" sldId="263"/>
        </pc:sldMkLst>
        <pc:spChg chg="mod ord">
          <ac:chgData name="Eleonore Chamboredon" userId="59863f51c8f50362" providerId="LiveId" clId="{C1A14C55-17FF-4C3C-A942-E2A85F38D50E}" dt="2024-06-29T12:21:31.232" v="18173" actId="700"/>
          <ac:spMkLst>
            <pc:docMk/>
            <pc:sldMk cId="1119953189" sldId="263"/>
            <ac:spMk id="2" creationId="{9910E236-8BAA-8386-D469-6106958268EA}"/>
          </ac:spMkLst>
        </pc:spChg>
        <pc:spChg chg="del mod ord">
          <ac:chgData name="Eleonore Chamboredon" userId="59863f51c8f50362" providerId="LiveId" clId="{C1A14C55-17FF-4C3C-A942-E2A85F38D50E}" dt="2024-06-29T12:21:31.232" v="18173" actId="700"/>
          <ac:spMkLst>
            <pc:docMk/>
            <pc:sldMk cId="1119953189" sldId="263"/>
            <ac:spMk id="3" creationId="{6E6D0CD1-7231-1F12-8D97-55B0542DCAD5}"/>
          </ac:spMkLst>
        </pc:spChg>
        <pc:spChg chg="add mod ord">
          <ac:chgData name="Eleonore Chamboredon" userId="59863f51c8f50362" providerId="LiveId" clId="{C1A14C55-17FF-4C3C-A942-E2A85F38D50E}" dt="2024-06-29T12:21:31.232" v="18173" actId="700"/>
          <ac:spMkLst>
            <pc:docMk/>
            <pc:sldMk cId="1119953189" sldId="263"/>
            <ac:spMk id="4" creationId="{DFD42F6A-A53D-9CDF-4DA9-4410F6C0BDD8}"/>
          </ac:spMkLst>
        </pc:spChg>
      </pc:sldChg>
      <pc:sldChg chg="addSp delSp modSp new mod modClrScheme chgLayout">
        <pc:chgData name="Eleonore Chamboredon" userId="59863f51c8f50362" providerId="LiveId" clId="{C1A14C55-17FF-4C3C-A942-E2A85F38D50E}" dt="2024-06-30T15:31:08.245" v="20753" actId="14100"/>
        <pc:sldMkLst>
          <pc:docMk/>
          <pc:sldMk cId="339209211" sldId="264"/>
        </pc:sldMkLst>
        <pc:spChg chg="del mod ord">
          <ac:chgData name="Eleonore Chamboredon" userId="59863f51c8f50362" providerId="LiveId" clId="{C1A14C55-17FF-4C3C-A942-E2A85F38D50E}" dt="2024-06-29T12:29:51.771" v="18201" actId="700"/>
          <ac:spMkLst>
            <pc:docMk/>
            <pc:sldMk cId="339209211" sldId="264"/>
            <ac:spMk id="2" creationId="{E9000A99-A599-1F77-C1CF-F016B4368F15}"/>
          </ac:spMkLst>
        </pc:spChg>
        <pc:spChg chg="del mod">
          <ac:chgData name="Eleonore Chamboredon" userId="59863f51c8f50362" providerId="LiveId" clId="{C1A14C55-17FF-4C3C-A942-E2A85F38D50E}" dt="2024-06-29T12:29:51.771" v="18201" actId="700"/>
          <ac:spMkLst>
            <pc:docMk/>
            <pc:sldMk cId="339209211" sldId="264"/>
            <ac:spMk id="3" creationId="{59E452C9-6299-ACCB-94C7-8BCD85950CFF}"/>
          </ac:spMkLst>
        </pc:spChg>
        <pc:spChg chg="add mod ord">
          <ac:chgData name="Eleonore Chamboredon" userId="59863f51c8f50362" providerId="LiveId" clId="{C1A14C55-17FF-4C3C-A942-E2A85F38D50E}" dt="2024-06-30T11:03:02.686" v="18468" actId="1076"/>
          <ac:spMkLst>
            <pc:docMk/>
            <pc:sldMk cId="339209211" sldId="264"/>
            <ac:spMk id="4" creationId="{6AFE9C88-7C76-FDC1-86F6-3E581FFF4EA6}"/>
          </ac:spMkLst>
        </pc:spChg>
        <pc:graphicFrameChg chg="add mod">
          <ac:chgData name="Eleonore Chamboredon" userId="59863f51c8f50362" providerId="LiveId" clId="{C1A14C55-17FF-4C3C-A942-E2A85F38D50E}" dt="2024-06-30T15:27:30.279" v="20749"/>
          <ac:graphicFrameMkLst>
            <pc:docMk/>
            <pc:sldMk cId="339209211" sldId="264"/>
            <ac:graphicFrameMk id="5" creationId="{A32CD81C-EC7F-B031-CE24-71590DD8675A}"/>
          </ac:graphicFrameMkLst>
        </pc:graphicFrameChg>
        <pc:picChg chg="add mod">
          <ac:chgData name="Eleonore Chamboredon" userId="59863f51c8f50362" providerId="LiveId" clId="{C1A14C55-17FF-4C3C-A942-E2A85F38D50E}" dt="2024-06-30T15:31:08.245" v="20753" actId="14100"/>
          <ac:picMkLst>
            <pc:docMk/>
            <pc:sldMk cId="339209211" sldId="264"/>
            <ac:picMk id="7" creationId="{51AA1E22-ACF9-DCA5-E6F6-B1C1AAA2F152}"/>
          </ac:picMkLst>
        </pc:picChg>
      </pc:sldChg>
      <pc:sldChg chg="addSp delSp modSp new mod modClrScheme chgLayout">
        <pc:chgData name="Eleonore Chamboredon" userId="59863f51c8f50362" providerId="LiveId" clId="{C1A14C55-17FF-4C3C-A942-E2A85F38D50E}" dt="2024-06-30T13:09:32.389" v="19698" actId="14100"/>
        <pc:sldMkLst>
          <pc:docMk/>
          <pc:sldMk cId="2666959041" sldId="265"/>
        </pc:sldMkLst>
        <pc:spChg chg="del mod ord">
          <ac:chgData name="Eleonore Chamboredon" userId="59863f51c8f50362" providerId="LiveId" clId="{C1A14C55-17FF-4C3C-A942-E2A85F38D50E}" dt="2024-06-29T12:31:16.973" v="18246" actId="700"/>
          <ac:spMkLst>
            <pc:docMk/>
            <pc:sldMk cId="2666959041" sldId="265"/>
            <ac:spMk id="2" creationId="{00ECB1CC-85C6-600E-22C8-89D7324908CE}"/>
          </ac:spMkLst>
        </pc:spChg>
        <pc:spChg chg="del mod">
          <ac:chgData name="Eleonore Chamboredon" userId="59863f51c8f50362" providerId="LiveId" clId="{C1A14C55-17FF-4C3C-A942-E2A85F38D50E}" dt="2024-06-29T12:31:16.973" v="18246" actId="700"/>
          <ac:spMkLst>
            <pc:docMk/>
            <pc:sldMk cId="2666959041" sldId="265"/>
            <ac:spMk id="3" creationId="{9A8B5C68-9968-5E02-7595-9B3025B1DF34}"/>
          </ac:spMkLst>
        </pc:spChg>
        <pc:spChg chg="add mod ord">
          <ac:chgData name="Eleonore Chamboredon" userId="59863f51c8f50362" providerId="LiveId" clId="{C1A14C55-17FF-4C3C-A942-E2A85F38D50E}" dt="2024-06-30T11:28:06.308" v="18475" actId="1076"/>
          <ac:spMkLst>
            <pc:docMk/>
            <pc:sldMk cId="2666959041" sldId="265"/>
            <ac:spMk id="4" creationId="{70BC4A91-DF77-3994-592B-F26EAAFFBE65}"/>
          </ac:spMkLst>
        </pc:spChg>
        <pc:picChg chg="add del mod">
          <ac:chgData name="Eleonore Chamboredon" userId="59863f51c8f50362" providerId="LiveId" clId="{C1A14C55-17FF-4C3C-A942-E2A85F38D50E}" dt="2024-06-30T11:29:39.505" v="18480" actId="478"/>
          <ac:picMkLst>
            <pc:docMk/>
            <pc:sldMk cId="2666959041" sldId="265"/>
            <ac:picMk id="6" creationId="{1E8DADB0-FA71-7ACF-BFE9-C19DDC0BCE13}"/>
          </ac:picMkLst>
        </pc:picChg>
        <pc:picChg chg="add del mod">
          <ac:chgData name="Eleonore Chamboredon" userId="59863f51c8f50362" providerId="LiveId" clId="{C1A14C55-17FF-4C3C-A942-E2A85F38D50E}" dt="2024-06-30T13:08:31.207" v="19690" actId="478"/>
          <ac:picMkLst>
            <pc:docMk/>
            <pc:sldMk cId="2666959041" sldId="265"/>
            <ac:picMk id="8" creationId="{BF69AFDC-E4CF-6693-A40C-06FCBB1F2F91}"/>
          </ac:picMkLst>
        </pc:picChg>
        <pc:picChg chg="add del mod">
          <ac:chgData name="Eleonore Chamboredon" userId="59863f51c8f50362" providerId="LiveId" clId="{C1A14C55-17FF-4C3C-A942-E2A85F38D50E}" dt="2024-06-30T13:09:20.848" v="19695" actId="478"/>
          <ac:picMkLst>
            <pc:docMk/>
            <pc:sldMk cId="2666959041" sldId="265"/>
            <ac:picMk id="10" creationId="{DAC1973D-E52E-0B50-D3A2-60F0B42F04BC}"/>
          </ac:picMkLst>
        </pc:picChg>
        <pc:picChg chg="add mod">
          <ac:chgData name="Eleonore Chamboredon" userId="59863f51c8f50362" providerId="LiveId" clId="{C1A14C55-17FF-4C3C-A942-E2A85F38D50E}" dt="2024-06-30T13:09:32.389" v="19698" actId="14100"/>
          <ac:picMkLst>
            <pc:docMk/>
            <pc:sldMk cId="2666959041" sldId="265"/>
            <ac:picMk id="12" creationId="{C03B8784-D100-8D6A-BD67-0E32A9B2D538}"/>
          </ac:picMkLst>
        </pc:picChg>
      </pc:sldChg>
      <pc:sldChg chg="addSp delSp modSp new mod ord modClrScheme chgLayout">
        <pc:chgData name="Eleonore Chamboredon" userId="59863f51c8f50362" providerId="LiveId" clId="{C1A14C55-17FF-4C3C-A942-E2A85F38D50E}" dt="2024-07-12T15:10:09.640" v="22007" actId="20577"/>
        <pc:sldMkLst>
          <pc:docMk/>
          <pc:sldMk cId="3888705278" sldId="266"/>
        </pc:sldMkLst>
        <pc:spChg chg="del mod">
          <ac:chgData name="Eleonore Chamboredon" userId="59863f51c8f50362" providerId="LiveId" clId="{C1A14C55-17FF-4C3C-A942-E2A85F38D50E}" dt="2024-06-29T12:34:08.548" v="18287" actId="700"/>
          <ac:spMkLst>
            <pc:docMk/>
            <pc:sldMk cId="3888705278" sldId="266"/>
            <ac:spMk id="2" creationId="{6303DE50-5789-E10C-73C0-A69B9FCA6EE7}"/>
          </ac:spMkLst>
        </pc:spChg>
        <pc:spChg chg="del mod">
          <ac:chgData name="Eleonore Chamboredon" userId="59863f51c8f50362" providerId="LiveId" clId="{C1A14C55-17FF-4C3C-A942-E2A85F38D50E}" dt="2024-06-29T12:34:08.548" v="18287" actId="700"/>
          <ac:spMkLst>
            <pc:docMk/>
            <pc:sldMk cId="3888705278" sldId="266"/>
            <ac:spMk id="3" creationId="{9BCD2476-0763-9CDC-3A53-C7C433F61C99}"/>
          </ac:spMkLst>
        </pc:spChg>
        <pc:spChg chg="add del mod">
          <ac:chgData name="Eleonore Chamboredon" userId="59863f51c8f50362" providerId="LiveId" clId="{C1A14C55-17FF-4C3C-A942-E2A85F38D50E}" dt="2024-06-29T12:34:39.092" v="18293" actId="478"/>
          <ac:spMkLst>
            <pc:docMk/>
            <pc:sldMk cId="3888705278" sldId="266"/>
            <ac:spMk id="5" creationId="{6534317B-D4D8-F792-37CF-060404112EF2}"/>
          </ac:spMkLst>
        </pc:spChg>
        <pc:spChg chg="add mod ord">
          <ac:chgData name="Eleonore Chamboredon" userId="59863f51c8f50362" providerId="LiveId" clId="{C1A14C55-17FF-4C3C-A942-E2A85F38D50E}" dt="2024-06-30T11:32:47.336" v="18489" actId="1076"/>
          <ac:spMkLst>
            <pc:docMk/>
            <pc:sldMk cId="3888705278" sldId="266"/>
            <ac:spMk id="6" creationId="{C4F24DD6-E02D-D8D4-C872-27EA97C08133}"/>
          </ac:spMkLst>
        </pc:spChg>
        <pc:spChg chg="add mod">
          <ac:chgData name="Eleonore Chamboredon" userId="59863f51c8f50362" providerId="LiveId" clId="{C1A14C55-17FF-4C3C-A942-E2A85F38D50E}" dt="2024-07-12T15:10:09.640" v="22007" actId="20577"/>
          <ac:spMkLst>
            <pc:docMk/>
            <pc:sldMk cId="3888705278" sldId="266"/>
            <ac:spMk id="12" creationId="{AC106C7A-F1AE-B252-3840-FE1A5F293421}"/>
          </ac:spMkLst>
        </pc:spChg>
        <pc:picChg chg="add del mod">
          <ac:chgData name="Eleonore Chamboredon" userId="59863f51c8f50362" providerId="LiveId" clId="{C1A14C55-17FF-4C3C-A942-E2A85F38D50E}" dt="2024-06-30T13:10:28.281" v="19699" actId="478"/>
          <ac:picMkLst>
            <pc:docMk/>
            <pc:sldMk cId="3888705278" sldId="266"/>
            <ac:picMk id="8" creationId="{ACAE5145-6863-4227-121A-098C69C1214F}"/>
          </ac:picMkLst>
        </pc:picChg>
        <pc:picChg chg="add del mod">
          <ac:chgData name="Eleonore Chamboredon" userId="59863f51c8f50362" providerId="LiveId" clId="{C1A14C55-17FF-4C3C-A942-E2A85F38D50E}" dt="2024-06-30T13:10:44.532" v="19703" actId="478"/>
          <ac:picMkLst>
            <pc:docMk/>
            <pc:sldMk cId="3888705278" sldId="266"/>
            <ac:picMk id="10" creationId="{186633D8-1AFC-756A-BDE7-340BC38629D2}"/>
          </ac:picMkLst>
        </pc:picChg>
        <pc:picChg chg="add mod">
          <ac:chgData name="Eleonore Chamboredon" userId="59863f51c8f50362" providerId="LiveId" clId="{C1A14C55-17FF-4C3C-A942-E2A85F38D50E}" dt="2024-06-30T13:10:39.964" v="19702" actId="14100"/>
          <ac:picMkLst>
            <pc:docMk/>
            <pc:sldMk cId="3888705278" sldId="266"/>
            <ac:picMk id="14" creationId="{D25DD2DC-93C7-C6B2-497A-DB0FA6BFF94E}"/>
          </ac:picMkLst>
        </pc:picChg>
        <pc:picChg chg="add mod">
          <ac:chgData name="Eleonore Chamboredon" userId="59863f51c8f50362" providerId="LiveId" clId="{C1A14C55-17FF-4C3C-A942-E2A85F38D50E}" dt="2024-06-30T13:11:26.030" v="19707" actId="1076"/>
          <ac:picMkLst>
            <pc:docMk/>
            <pc:sldMk cId="3888705278" sldId="266"/>
            <ac:picMk id="16" creationId="{2EDE3C3C-BCC6-1E05-F5FB-DC1CB0E55481}"/>
          </ac:picMkLst>
        </pc:picChg>
      </pc:sldChg>
      <pc:sldChg chg="addSp delSp modSp new mod modClrScheme chgLayout">
        <pc:chgData name="Eleonore Chamboredon" userId="59863f51c8f50362" providerId="LiveId" clId="{C1A14C55-17FF-4C3C-A942-E2A85F38D50E}" dt="2024-06-30T13:15:01.363" v="19724" actId="1076"/>
        <pc:sldMkLst>
          <pc:docMk/>
          <pc:sldMk cId="4251489817" sldId="267"/>
        </pc:sldMkLst>
        <pc:spChg chg="del mod ord">
          <ac:chgData name="Eleonore Chamboredon" userId="59863f51c8f50362" providerId="LiveId" clId="{C1A14C55-17FF-4C3C-A942-E2A85F38D50E}" dt="2024-06-29T12:35:34.909" v="18314" actId="700"/>
          <ac:spMkLst>
            <pc:docMk/>
            <pc:sldMk cId="4251489817" sldId="267"/>
            <ac:spMk id="2" creationId="{6915EFDE-DAA6-A65F-81CE-12D224060EBC}"/>
          </ac:spMkLst>
        </pc:spChg>
        <pc:spChg chg="del mod">
          <ac:chgData name="Eleonore Chamboredon" userId="59863f51c8f50362" providerId="LiveId" clId="{C1A14C55-17FF-4C3C-A942-E2A85F38D50E}" dt="2024-06-29T12:35:34.909" v="18314" actId="700"/>
          <ac:spMkLst>
            <pc:docMk/>
            <pc:sldMk cId="4251489817" sldId="267"/>
            <ac:spMk id="3" creationId="{54A8A0AE-C2FF-569D-9A00-01764F026833}"/>
          </ac:spMkLst>
        </pc:spChg>
        <pc:spChg chg="add mod ord">
          <ac:chgData name="Eleonore Chamboredon" userId="59863f51c8f50362" providerId="LiveId" clId="{C1A14C55-17FF-4C3C-A942-E2A85F38D50E}" dt="2024-06-30T11:53:12.086" v="18742" actId="1076"/>
          <ac:spMkLst>
            <pc:docMk/>
            <pc:sldMk cId="4251489817" sldId="267"/>
            <ac:spMk id="4" creationId="{F04535A9-766D-14E1-729B-665AF418E939}"/>
          </ac:spMkLst>
        </pc:spChg>
        <pc:spChg chg="add mod">
          <ac:chgData name="Eleonore Chamboredon" userId="59863f51c8f50362" providerId="LiveId" clId="{C1A14C55-17FF-4C3C-A942-E2A85F38D50E}" dt="2024-06-30T12:14:47.205" v="19531" actId="20577"/>
          <ac:spMkLst>
            <pc:docMk/>
            <pc:sldMk cId="4251489817" sldId="267"/>
            <ac:spMk id="10" creationId="{31369D6B-2943-A41B-D7AE-BE29111BD1E1}"/>
          </ac:spMkLst>
        </pc:spChg>
        <pc:picChg chg="add del mod">
          <ac:chgData name="Eleonore Chamboredon" userId="59863f51c8f50362" providerId="LiveId" clId="{C1A14C55-17FF-4C3C-A942-E2A85F38D50E}" dt="2024-06-30T11:57:35.683" v="18750" actId="478"/>
          <ac:picMkLst>
            <pc:docMk/>
            <pc:sldMk cId="4251489817" sldId="267"/>
            <ac:picMk id="6" creationId="{9F549ECE-295E-A367-3C32-820775E364F4}"/>
          </ac:picMkLst>
        </pc:picChg>
        <pc:picChg chg="add del mod">
          <ac:chgData name="Eleonore Chamboredon" userId="59863f51c8f50362" providerId="LiveId" clId="{C1A14C55-17FF-4C3C-A942-E2A85F38D50E}" dt="2024-06-30T13:14:45.418" v="19720" actId="478"/>
          <ac:picMkLst>
            <pc:docMk/>
            <pc:sldMk cId="4251489817" sldId="267"/>
            <ac:picMk id="8" creationId="{67862E67-C730-0B5A-348B-86904BC8DE71}"/>
          </ac:picMkLst>
        </pc:picChg>
        <pc:picChg chg="add mod">
          <ac:chgData name="Eleonore Chamboredon" userId="59863f51c8f50362" providerId="LiveId" clId="{C1A14C55-17FF-4C3C-A942-E2A85F38D50E}" dt="2024-06-30T13:15:01.363" v="19724" actId="1076"/>
          <ac:picMkLst>
            <pc:docMk/>
            <pc:sldMk cId="4251489817" sldId="267"/>
            <ac:picMk id="12" creationId="{374728B6-8437-F38E-4A32-2B2CE94A202D}"/>
          </ac:picMkLst>
        </pc:picChg>
      </pc:sldChg>
      <pc:sldChg chg="addSp delSp modSp new mod modClrScheme chgLayout">
        <pc:chgData name="Eleonore Chamboredon" userId="59863f51c8f50362" providerId="LiveId" clId="{C1A14C55-17FF-4C3C-A942-E2A85F38D50E}" dt="2024-06-30T14:38:56.887" v="20673" actId="14100"/>
        <pc:sldMkLst>
          <pc:docMk/>
          <pc:sldMk cId="3282857322" sldId="268"/>
        </pc:sldMkLst>
        <pc:spChg chg="del mod ord">
          <ac:chgData name="Eleonore Chamboredon" userId="59863f51c8f50362" providerId="LiveId" clId="{C1A14C55-17FF-4C3C-A942-E2A85F38D50E}" dt="2024-06-29T12:36:32.904" v="18339" actId="700"/>
          <ac:spMkLst>
            <pc:docMk/>
            <pc:sldMk cId="3282857322" sldId="268"/>
            <ac:spMk id="2" creationId="{948708BC-96F2-66BD-23E4-6243A66D43FC}"/>
          </ac:spMkLst>
        </pc:spChg>
        <pc:spChg chg="del mod ord">
          <ac:chgData name="Eleonore Chamboredon" userId="59863f51c8f50362" providerId="LiveId" clId="{C1A14C55-17FF-4C3C-A942-E2A85F38D50E}" dt="2024-06-29T12:36:32.904" v="18339" actId="700"/>
          <ac:spMkLst>
            <pc:docMk/>
            <pc:sldMk cId="3282857322" sldId="268"/>
            <ac:spMk id="3" creationId="{23A30E47-9DAE-5347-B8F2-4949015CCEB4}"/>
          </ac:spMkLst>
        </pc:spChg>
        <pc:spChg chg="add del mod ord">
          <ac:chgData name="Eleonore Chamboredon" userId="59863f51c8f50362" providerId="LiveId" clId="{C1A14C55-17FF-4C3C-A942-E2A85F38D50E}" dt="2024-06-29T12:36:35.887" v="18340" actId="700"/>
          <ac:spMkLst>
            <pc:docMk/>
            <pc:sldMk cId="3282857322" sldId="268"/>
            <ac:spMk id="4" creationId="{966916C7-0441-16DB-480B-AB69C5B1512E}"/>
          </ac:spMkLst>
        </pc:spChg>
        <pc:spChg chg="add del mod ord">
          <ac:chgData name="Eleonore Chamboredon" userId="59863f51c8f50362" providerId="LiveId" clId="{C1A14C55-17FF-4C3C-A942-E2A85F38D50E}" dt="2024-06-29T12:36:35.887" v="18340" actId="700"/>
          <ac:spMkLst>
            <pc:docMk/>
            <pc:sldMk cId="3282857322" sldId="268"/>
            <ac:spMk id="5" creationId="{9DEB0E1B-1356-6717-0BB1-C542756099F3}"/>
          </ac:spMkLst>
        </pc:spChg>
        <pc:spChg chg="add mod ord">
          <ac:chgData name="Eleonore Chamboredon" userId="59863f51c8f50362" providerId="LiveId" clId="{C1A14C55-17FF-4C3C-A942-E2A85F38D50E}" dt="2024-06-30T12:15:29.334" v="19532" actId="1076"/>
          <ac:spMkLst>
            <pc:docMk/>
            <pc:sldMk cId="3282857322" sldId="268"/>
            <ac:spMk id="6" creationId="{63051B75-F71B-4EDD-A902-D29C90305B1A}"/>
          </ac:spMkLst>
        </pc:spChg>
        <pc:picChg chg="add del mod">
          <ac:chgData name="Eleonore Chamboredon" userId="59863f51c8f50362" providerId="LiveId" clId="{C1A14C55-17FF-4C3C-A942-E2A85F38D50E}" dt="2024-06-30T12:42:35.542" v="19576" actId="478"/>
          <ac:picMkLst>
            <pc:docMk/>
            <pc:sldMk cId="3282857322" sldId="268"/>
            <ac:picMk id="8" creationId="{41A91D75-67A9-170F-EDFA-BAFE5142ABB3}"/>
          </ac:picMkLst>
        </pc:picChg>
        <pc:picChg chg="add del mod">
          <ac:chgData name="Eleonore Chamboredon" userId="59863f51c8f50362" providerId="LiveId" clId="{C1A14C55-17FF-4C3C-A942-E2A85F38D50E}" dt="2024-06-30T13:18:04.028" v="19729" actId="478"/>
          <ac:picMkLst>
            <pc:docMk/>
            <pc:sldMk cId="3282857322" sldId="268"/>
            <ac:picMk id="10" creationId="{69037B05-FB94-3EF8-9809-DBF375140B61}"/>
          </ac:picMkLst>
        </pc:picChg>
        <pc:picChg chg="add del mod">
          <ac:chgData name="Eleonore Chamboredon" userId="59863f51c8f50362" providerId="LiveId" clId="{C1A14C55-17FF-4C3C-A942-E2A85F38D50E}" dt="2024-06-30T13:16:59.573" v="19725" actId="478"/>
          <ac:picMkLst>
            <pc:docMk/>
            <pc:sldMk cId="3282857322" sldId="268"/>
            <ac:picMk id="12" creationId="{17B1B7FA-A920-0804-08CE-24BEC549E000}"/>
          </ac:picMkLst>
        </pc:picChg>
        <pc:picChg chg="add del mod">
          <ac:chgData name="Eleonore Chamboredon" userId="59863f51c8f50362" providerId="LiveId" clId="{C1A14C55-17FF-4C3C-A942-E2A85F38D50E}" dt="2024-06-30T14:38:30.245" v="20669" actId="478"/>
          <ac:picMkLst>
            <pc:docMk/>
            <pc:sldMk cId="3282857322" sldId="268"/>
            <ac:picMk id="14" creationId="{AD2E3E88-6FD9-D362-6F11-506BBDE923E6}"/>
          </ac:picMkLst>
        </pc:picChg>
        <pc:picChg chg="add del mod">
          <ac:chgData name="Eleonore Chamboredon" userId="59863f51c8f50362" providerId="LiveId" clId="{C1A14C55-17FF-4C3C-A942-E2A85F38D50E}" dt="2024-06-30T14:38:32.022" v="20670" actId="478"/>
          <ac:picMkLst>
            <pc:docMk/>
            <pc:sldMk cId="3282857322" sldId="268"/>
            <ac:picMk id="16" creationId="{CDB71B2A-8F34-7ED3-2FC8-F05211F48C7B}"/>
          </ac:picMkLst>
        </pc:picChg>
        <pc:picChg chg="add mod">
          <ac:chgData name="Eleonore Chamboredon" userId="59863f51c8f50362" providerId="LiveId" clId="{C1A14C55-17FF-4C3C-A942-E2A85F38D50E}" dt="2024-06-30T14:38:56.887" v="20673" actId="14100"/>
          <ac:picMkLst>
            <pc:docMk/>
            <pc:sldMk cId="3282857322" sldId="268"/>
            <ac:picMk id="18" creationId="{9AA48323-F48A-49E1-E61F-D354F02C570B}"/>
          </ac:picMkLst>
        </pc:picChg>
      </pc:sldChg>
      <pc:sldChg chg="addSp delSp modSp add del mod setBg modClrScheme chgLayout">
        <pc:chgData name="Eleonore Chamboredon" userId="59863f51c8f50362" providerId="LiveId" clId="{C1A14C55-17FF-4C3C-A942-E2A85F38D50E}" dt="2024-06-22T12:52:54.457" v="782" actId="2696"/>
        <pc:sldMkLst>
          <pc:docMk/>
          <pc:sldMk cId="3526538782" sldId="269"/>
        </pc:sldMkLst>
        <pc:spChg chg="del mod">
          <ac:chgData name="Eleonore Chamboredon" userId="59863f51c8f50362" providerId="LiveId" clId="{C1A14C55-17FF-4C3C-A942-E2A85F38D50E}" dt="2024-06-22T12:14:16.493" v="323" actId="700"/>
          <ac:spMkLst>
            <pc:docMk/>
            <pc:sldMk cId="3526538782" sldId="269"/>
            <ac:spMk id="2" creationId="{54531BBD-96F7-ADD9-2645-E0AD5F588ECE}"/>
          </ac:spMkLst>
        </pc:spChg>
        <pc:spChg chg="del">
          <ac:chgData name="Eleonore Chamboredon" userId="59863f51c8f50362" providerId="LiveId" clId="{C1A14C55-17FF-4C3C-A942-E2A85F38D50E}" dt="2024-06-22T12:14:16.493" v="323" actId="700"/>
          <ac:spMkLst>
            <pc:docMk/>
            <pc:sldMk cId="3526538782" sldId="269"/>
            <ac:spMk id="3" creationId="{0432AA74-E861-A0E6-253A-E1B73215B8B9}"/>
          </ac:spMkLst>
        </pc:spChg>
        <pc:spChg chg="add del mod">
          <ac:chgData name="Eleonore Chamboredon" userId="59863f51c8f50362" providerId="LiveId" clId="{C1A14C55-17FF-4C3C-A942-E2A85F38D50E}" dt="2024-06-22T12:31:59.223" v="379"/>
          <ac:spMkLst>
            <pc:docMk/>
            <pc:sldMk cId="3526538782" sldId="269"/>
            <ac:spMk id="4" creationId="{7C6C9FE4-11D7-ACEE-551B-43882DB52AE9}"/>
          </ac:spMkLst>
        </pc:spChg>
        <pc:spChg chg="add del mod">
          <ac:chgData name="Eleonore Chamboredon" userId="59863f51c8f50362" providerId="LiveId" clId="{C1A14C55-17FF-4C3C-A942-E2A85F38D50E}" dt="2024-06-22T12:31:59.223" v="381"/>
          <ac:spMkLst>
            <pc:docMk/>
            <pc:sldMk cId="3526538782" sldId="269"/>
            <ac:spMk id="5" creationId="{9DFA654E-5F65-BCBF-6C1B-45CA9C3B2143}"/>
          </ac:spMkLst>
        </pc:spChg>
        <pc:spChg chg="add mod">
          <ac:chgData name="Eleonore Chamboredon" userId="59863f51c8f50362" providerId="LiveId" clId="{C1A14C55-17FF-4C3C-A942-E2A85F38D50E}" dt="2024-06-22T12:37:38.162" v="689" actId="20577"/>
          <ac:spMkLst>
            <pc:docMk/>
            <pc:sldMk cId="3526538782" sldId="269"/>
            <ac:spMk id="6" creationId="{602D9715-8A91-67B4-67CA-EED6DC26642E}"/>
          </ac:spMkLst>
        </pc:spChg>
        <pc:spChg chg="add mod ord">
          <ac:chgData name="Eleonore Chamboredon" userId="59863f51c8f50362" providerId="LiveId" clId="{C1A14C55-17FF-4C3C-A942-E2A85F38D50E}" dt="2024-06-22T12:51:22.456" v="748" actId="700"/>
          <ac:spMkLst>
            <pc:docMk/>
            <pc:sldMk cId="3526538782" sldId="269"/>
            <ac:spMk id="7" creationId="{EE2F8EC7-8444-890A-9EC3-43046C03F70D}"/>
          </ac:spMkLst>
        </pc:spChg>
        <pc:spChg chg="add mod ord">
          <ac:chgData name="Eleonore Chamboredon" userId="59863f51c8f50362" providerId="LiveId" clId="{C1A14C55-17FF-4C3C-A942-E2A85F38D50E}" dt="2024-06-22T12:51:33.324" v="754" actId="20577"/>
          <ac:spMkLst>
            <pc:docMk/>
            <pc:sldMk cId="3526538782" sldId="269"/>
            <ac:spMk id="8" creationId="{2C378777-196E-C3EF-42C1-E116E9EE6630}"/>
          </ac:spMkLst>
        </pc:spChg>
      </pc:sldChg>
      <pc:sldChg chg="addSp delSp modSp add mod setBg modClrScheme chgLayout">
        <pc:chgData name="Eleonore Chamboredon" userId="59863f51c8f50362" providerId="LiveId" clId="{C1A14C55-17FF-4C3C-A942-E2A85F38D50E}" dt="2024-07-01T10:01:24.899" v="21649" actId="1076"/>
        <pc:sldMkLst>
          <pc:docMk/>
          <pc:sldMk cId="2179477017" sldId="270"/>
        </pc:sldMkLst>
        <pc:spChg chg="mod ord">
          <ac:chgData name="Eleonore Chamboredon" userId="59863f51c8f50362" providerId="LiveId" clId="{C1A14C55-17FF-4C3C-A942-E2A85F38D50E}" dt="2024-06-29T12:32:01.826" v="18266" actId="255"/>
          <ac:spMkLst>
            <pc:docMk/>
            <pc:sldMk cId="2179477017" sldId="270"/>
            <ac:spMk id="2" creationId="{7EEDD309-A82E-ADFF-8232-2D1311E0AA15}"/>
          </ac:spMkLst>
        </pc:spChg>
        <pc:spChg chg="del mod">
          <ac:chgData name="Eleonore Chamboredon" userId="59863f51c8f50362" providerId="LiveId" clId="{C1A14C55-17FF-4C3C-A942-E2A85F38D50E}" dt="2024-06-22T15:13:05.320" v="5399" actId="700"/>
          <ac:spMkLst>
            <pc:docMk/>
            <pc:sldMk cId="2179477017" sldId="270"/>
            <ac:spMk id="3" creationId="{D7949507-B3F8-B22A-489B-42E239E67A4C}"/>
          </ac:spMkLst>
        </pc:spChg>
        <pc:spChg chg="add mod">
          <ac:chgData name="Eleonore Chamboredon" userId="59863f51c8f50362" providerId="LiveId" clId="{C1A14C55-17FF-4C3C-A942-E2A85F38D50E}" dt="2024-07-01T10:00:58.158" v="21646" actId="1076"/>
          <ac:spMkLst>
            <pc:docMk/>
            <pc:sldMk cId="2179477017" sldId="270"/>
            <ac:spMk id="4" creationId="{15FA42AC-9ACE-4986-99A0-A2EB0148E6A7}"/>
          </ac:spMkLst>
        </pc:spChg>
        <pc:spChg chg="add mod">
          <ac:chgData name="Eleonore Chamboredon" userId="59863f51c8f50362" providerId="LiveId" clId="{C1A14C55-17FF-4C3C-A942-E2A85F38D50E}" dt="2024-06-23T09:03:26.138" v="8897" actId="1076"/>
          <ac:spMkLst>
            <pc:docMk/>
            <pc:sldMk cId="2179477017" sldId="270"/>
            <ac:spMk id="5" creationId="{A4B68C36-8642-106C-602E-5B944EFE61E4}"/>
          </ac:spMkLst>
        </pc:spChg>
        <pc:spChg chg="add mod">
          <ac:chgData name="Eleonore Chamboredon" userId="59863f51c8f50362" providerId="LiveId" clId="{C1A14C55-17FF-4C3C-A942-E2A85F38D50E}" dt="2024-07-01T10:01:24.899" v="21649" actId="1076"/>
          <ac:spMkLst>
            <pc:docMk/>
            <pc:sldMk cId="2179477017" sldId="270"/>
            <ac:spMk id="6" creationId="{0D910AE5-5A7B-2EC9-85A6-FB37C6F79C31}"/>
          </ac:spMkLst>
        </pc:spChg>
        <pc:spChg chg="add del mod">
          <ac:chgData name="Eleonore Chamboredon" userId="59863f51c8f50362" providerId="LiveId" clId="{C1A14C55-17FF-4C3C-A942-E2A85F38D50E}" dt="2024-06-22T15:19:15.218" v="5435"/>
          <ac:spMkLst>
            <pc:docMk/>
            <pc:sldMk cId="2179477017" sldId="270"/>
            <ac:spMk id="7" creationId="{694E478D-2C86-5B54-2F27-160461292F39}"/>
          </ac:spMkLst>
        </pc:spChg>
        <pc:spChg chg="add del mod">
          <ac:chgData name="Eleonore Chamboredon" userId="59863f51c8f50362" providerId="LiveId" clId="{C1A14C55-17FF-4C3C-A942-E2A85F38D50E}" dt="2024-06-22T15:19:15.218" v="5437"/>
          <ac:spMkLst>
            <pc:docMk/>
            <pc:sldMk cId="2179477017" sldId="270"/>
            <ac:spMk id="8" creationId="{8821E33A-E74B-4E67-3517-7FC93A4FC167}"/>
          </ac:spMkLst>
        </pc:spChg>
        <pc:spChg chg="add mod">
          <ac:chgData name="Eleonore Chamboredon" userId="59863f51c8f50362" providerId="LiveId" clId="{C1A14C55-17FF-4C3C-A942-E2A85F38D50E}" dt="2024-06-23T09:04:30.140" v="8905" actId="20577"/>
          <ac:spMkLst>
            <pc:docMk/>
            <pc:sldMk cId="2179477017" sldId="270"/>
            <ac:spMk id="9" creationId="{021DC541-B42F-A7AC-27CE-B5938C922670}"/>
          </ac:spMkLst>
        </pc:spChg>
        <pc:spChg chg="add mod">
          <ac:chgData name="Eleonore Chamboredon" userId="59863f51c8f50362" providerId="LiveId" clId="{C1A14C55-17FF-4C3C-A942-E2A85F38D50E}" dt="2024-07-01T10:00:53.529" v="21645" actId="20577"/>
          <ac:spMkLst>
            <pc:docMk/>
            <pc:sldMk cId="2179477017" sldId="270"/>
            <ac:spMk id="10" creationId="{7CC2E3BC-DC0D-C0F5-822A-5F4E9B6794A5}"/>
          </ac:spMkLst>
        </pc:spChg>
        <pc:picChg chg="add mod">
          <ac:chgData name="Eleonore Chamboredon" userId="59863f51c8f50362" providerId="LiveId" clId="{C1A14C55-17FF-4C3C-A942-E2A85F38D50E}" dt="2024-07-01T10:01:13.123" v="21648" actId="14100"/>
          <ac:picMkLst>
            <pc:docMk/>
            <pc:sldMk cId="2179477017" sldId="270"/>
            <ac:picMk id="7" creationId="{FE700D8A-EB71-2949-7275-211A643C9B2B}"/>
          </ac:picMkLst>
        </pc:picChg>
        <pc:picChg chg="add del mod">
          <ac:chgData name="Eleonore Chamboredon" userId="59863f51c8f50362" providerId="LiveId" clId="{C1A14C55-17FF-4C3C-A942-E2A85F38D50E}" dt="2024-06-23T09:30:12.568" v="9307" actId="478"/>
          <ac:picMkLst>
            <pc:docMk/>
            <pc:sldMk cId="2179477017" sldId="270"/>
            <ac:picMk id="12" creationId="{4BC980FA-CA8C-FC22-99F6-DAE48969D713}"/>
          </ac:picMkLst>
        </pc:picChg>
        <pc:picChg chg="add del mod">
          <ac:chgData name="Eleonore Chamboredon" userId="59863f51c8f50362" providerId="LiveId" clId="{C1A14C55-17FF-4C3C-A942-E2A85F38D50E}" dt="2024-06-23T09:30:47.043" v="9310" actId="478"/>
          <ac:picMkLst>
            <pc:docMk/>
            <pc:sldMk cId="2179477017" sldId="270"/>
            <ac:picMk id="14" creationId="{58AB7856-BD1F-7344-931A-1C7D904F87D6}"/>
          </ac:picMkLst>
        </pc:picChg>
        <pc:picChg chg="add mod">
          <ac:chgData name="Eleonore Chamboredon" userId="59863f51c8f50362" providerId="LiveId" clId="{C1A14C55-17FF-4C3C-A942-E2A85F38D50E}" dt="2024-06-23T09:31:38.621" v="9317" actId="1076"/>
          <ac:picMkLst>
            <pc:docMk/>
            <pc:sldMk cId="2179477017" sldId="270"/>
            <ac:picMk id="16" creationId="{D5274BBD-A440-D410-0073-D3900CAC0808}"/>
          </ac:picMkLst>
        </pc:picChg>
        <pc:picChg chg="add mod">
          <ac:chgData name="Eleonore Chamboredon" userId="59863f51c8f50362" providerId="LiveId" clId="{C1A14C55-17FF-4C3C-A942-E2A85F38D50E}" dt="2024-06-23T09:15:08.283" v="9283" actId="1076"/>
          <ac:picMkLst>
            <pc:docMk/>
            <pc:sldMk cId="2179477017" sldId="270"/>
            <ac:picMk id="1026" creationId="{B2DD49A8-B030-3583-C3F4-06A96865157E}"/>
          </ac:picMkLst>
        </pc:picChg>
        <pc:picChg chg="add del mod">
          <ac:chgData name="Eleonore Chamboredon" userId="59863f51c8f50362" providerId="LiveId" clId="{C1A14C55-17FF-4C3C-A942-E2A85F38D50E}" dt="2024-06-23T09:17:33.167" v="9294" actId="478"/>
          <ac:picMkLst>
            <pc:docMk/>
            <pc:sldMk cId="2179477017" sldId="270"/>
            <ac:picMk id="1028" creationId="{7FED4958-8FE8-905B-E312-3BB2D014359B}"/>
          </ac:picMkLst>
        </pc:picChg>
        <pc:picChg chg="add mod">
          <ac:chgData name="Eleonore Chamboredon" userId="59863f51c8f50362" providerId="LiveId" clId="{C1A14C55-17FF-4C3C-A942-E2A85F38D50E}" dt="2024-06-23T09:17:40.098" v="9296" actId="14100"/>
          <ac:picMkLst>
            <pc:docMk/>
            <pc:sldMk cId="2179477017" sldId="270"/>
            <ac:picMk id="1030" creationId="{CE95B671-65D8-598B-BDCE-DE4096762BAD}"/>
          </ac:picMkLst>
        </pc:picChg>
        <pc:picChg chg="add del mod">
          <ac:chgData name="Eleonore Chamboredon" userId="59863f51c8f50362" providerId="LiveId" clId="{C1A14C55-17FF-4C3C-A942-E2A85F38D50E}" dt="2024-06-23T09:27:34.056" v="9301" actId="478"/>
          <ac:picMkLst>
            <pc:docMk/>
            <pc:sldMk cId="2179477017" sldId="270"/>
            <ac:picMk id="1032" creationId="{2E9F4EB2-223A-F94D-EFA8-B1D4FF979529}"/>
          </ac:picMkLst>
        </pc:picChg>
        <pc:picChg chg="add del mod">
          <ac:chgData name="Eleonore Chamboredon" userId="59863f51c8f50362" providerId="LiveId" clId="{C1A14C55-17FF-4C3C-A942-E2A85F38D50E}" dt="2024-07-01T10:00:39.363" v="21641" actId="478"/>
          <ac:picMkLst>
            <pc:docMk/>
            <pc:sldMk cId="2179477017" sldId="270"/>
            <ac:picMk id="1034" creationId="{667CC552-A184-04DA-FA29-275D9272C958}"/>
          </ac:picMkLst>
        </pc:picChg>
      </pc:sldChg>
      <pc:sldChg chg="modSp new add del mod">
        <pc:chgData name="Eleonore Chamboredon" userId="59863f51c8f50362" providerId="LiveId" clId="{C1A14C55-17FF-4C3C-A942-E2A85F38D50E}" dt="2024-06-22T15:12:34.144" v="5398" actId="20577"/>
        <pc:sldMkLst>
          <pc:docMk/>
          <pc:sldMk cId="1097246656" sldId="271"/>
        </pc:sldMkLst>
        <pc:spChg chg="mod">
          <ac:chgData name="Eleonore Chamboredon" userId="59863f51c8f50362" providerId="LiveId" clId="{C1A14C55-17FF-4C3C-A942-E2A85F38D50E}" dt="2024-06-22T12:58:23.370" v="845" actId="20577"/>
          <ac:spMkLst>
            <pc:docMk/>
            <pc:sldMk cId="1097246656" sldId="271"/>
            <ac:spMk id="2" creationId="{306F7301-6D91-5563-9100-C89CBA7CA6F5}"/>
          </ac:spMkLst>
        </pc:spChg>
        <pc:spChg chg="mod">
          <ac:chgData name="Eleonore Chamboredon" userId="59863f51c8f50362" providerId="LiveId" clId="{C1A14C55-17FF-4C3C-A942-E2A85F38D50E}" dt="2024-06-22T15:12:34.144" v="5398" actId="20577"/>
          <ac:spMkLst>
            <pc:docMk/>
            <pc:sldMk cId="1097246656" sldId="271"/>
            <ac:spMk id="3" creationId="{CA504F41-60D3-4976-D545-EFC3246D1341}"/>
          </ac:spMkLst>
        </pc:spChg>
      </pc:sldChg>
      <pc:sldChg chg="add del setBg">
        <pc:chgData name="Eleonore Chamboredon" userId="59863f51c8f50362" providerId="LiveId" clId="{C1A14C55-17FF-4C3C-A942-E2A85F38D50E}" dt="2024-06-22T12:48:23.086" v="691" actId="2696"/>
        <pc:sldMkLst>
          <pc:docMk/>
          <pc:sldMk cId="825220957" sldId="272"/>
        </pc:sldMkLst>
      </pc:sldChg>
      <pc:sldChg chg="addSp delSp modSp new add del mod modClrScheme chgLayout">
        <pc:chgData name="Eleonore Chamboredon" userId="59863f51c8f50362" providerId="LiveId" clId="{C1A14C55-17FF-4C3C-A942-E2A85F38D50E}" dt="2024-07-12T14:49:25.750" v="21875" actId="20577"/>
        <pc:sldMkLst>
          <pc:docMk/>
          <pc:sldMk cId="1070843403" sldId="272"/>
        </pc:sldMkLst>
        <pc:spChg chg="del mod ord">
          <ac:chgData name="Eleonore Chamboredon" userId="59863f51c8f50362" providerId="LiveId" clId="{C1A14C55-17FF-4C3C-A942-E2A85F38D50E}" dt="2024-06-22T12:52:11.547" v="756" actId="700"/>
          <ac:spMkLst>
            <pc:docMk/>
            <pc:sldMk cId="1070843403" sldId="272"/>
            <ac:spMk id="2" creationId="{79341A69-95BB-8A36-97A6-BDC297062384}"/>
          </ac:spMkLst>
        </pc:spChg>
        <pc:spChg chg="del mod ord">
          <ac:chgData name="Eleonore Chamboredon" userId="59863f51c8f50362" providerId="LiveId" clId="{C1A14C55-17FF-4C3C-A942-E2A85F38D50E}" dt="2024-06-22T12:52:11.547" v="756" actId="700"/>
          <ac:spMkLst>
            <pc:docMk/>
            <pc:sldMk cId="1070843403" sldId="272"/>
            <ac:spMk id="3" creationId="{33F41470-2231-5F7C-24D1-26B232A4F0BF}"/>
          </ac:spMkLst>
        </pc:spChg>
        <pc:spChg chg="add mod">
          <ac:chgData name="Eleonore Chamboredon" userId="59863f51c8f50362" providerId="LiveId" clId="{C1A14C55-17FF-4C3C-A942-E2A85F38D50E}" dt="2024-07-01T08:16:20.112" v="21081" actId="1076"/>
          <ac:spMkLst>
            <pc:docMk/>
            <pc:sldMk cId="1070843403" sldId="272"/>
            <ac:spMk id="3" creationId="{87E2231D-C9CE-A56C-BE97-3E3DD24F6F8B}"/>
          </ac:spMkLst>
        </pc:spChg>
        <pc:spChg chg="add mod">
          <ac:chgData name="Eleonore Chamboredon" userId="59863f51c8f50362" providerId="LiveId" clId="{C1A14C55-17FF-4C3C-A942-E2A85F38D50E}" dt="2024-07-01T08:16:39.367" v="21083" actId="1076"/>
          <ac:spMkLst>
            <pc:docMk/>
            <pc:sldMk cId="1070843403" sldId="272"/>
            <ac:spMk id="4" creationId="{DD50721E-A2C0-3E07-3B6A-314AC253799F}"/>
          </ac:spMkLst>
        </pc:spChg>
        <pc:spChg chg="add del mod ord">
          <ac:chgData name="Eleonore Chamboredon" userId="59863f51c8f50362" providerId="LiveId" clId="{C1A14C55-17FF-4C3C-A942-E2A85F38D50E}" dt="2024-06-22T13:15:37.377" v="1313" actId="478"/>
          <ac:spMkLst>
            <pc:docMk/>
            <pc:sldMk cId="1070843403" sldId="272"/>
            <ac:spMk id="4" creationId="{F3E31BE8-3C69-8D96-C584-340D5EDB7676}"/>
          </ac:spMkLst>
        </pc:spChg>
        <pc:spChg chg="add mod ord">
          <ac:chgData name="Eleonore Chamboredon" userId="59863f51c8f50362" providerId="LiveId" clId="{C1A14C55-17FF-4C3C-A942-E2A85F38D50E}" dt="2024-07-01T08:18:49.783" v="21146" actId="20577"/>
          <ac:spMkLst>
            <pc:docMk/>
            <pc:sldMk cId="1070843403" sldId="272"/>
            <ac:spMk id="5" creationId="{5B42FA0C-2299-5487-F672-5396724AC79B}"/>
          </ac:spMkLst>
        </pc:spChg>
        <pc:spChg chg="add del mod ord">
          <ac:chgData name="Eleonore Chamboredon" userId="59863f51c8f50362" providerId="LiveId" clId="{C1A14C55-17FF-4C3C-A942-E2A85F38D50E}" dt="2024-06-22T13:14:44.291" v="1306" actId="14100"/>
          <ac:spMkLst>
            <pc:docMk/>
            <pc:sldMk cId="1070843403" sldId="272"/>
            <ac:spMk id="6" creationId="{9DB38087-761F-7C67-85E8-E20E4D017114}"/>
          </ac:spMkLst>
        </pc:spChg>
        <pc:spChg chg="add del mod ord">
          <ac:chgData name="Eleonore Chamboredon" userId="59863f51c8f50362" providerId="LiveId" clId="{C1A14C55-17FF-4C3C-A942-E2A85F38D50E}" dt="2024-06-22T13:13:47.069" v="1291" actId="700"/>
          <ac:spMkLst>
            <pc:docMk/>
            <pc:sldMk cId="1070843403" sldId="272"/>
            <ac:spMk id="7" creationId="{62C43D75-6873-3C60-F247-1CFA19C0B590}"/>
          </ac:spMkLst>
        </pc:spChg>
        <pc:spChg chg="add del mod ord">
          <ac:chgData name="Eleonore Chamboredon" userId="59863f51c8f50362" providerId="LiveId" clId="{C1A14C55-17FF-4C3C-A942-E2A85F38D50E}" dt="2024-06-22T13:13:47.069" v="1291" actId="700"/>
          <ac:spMkLst>
            <pc:docMk/>
            <pc:sldMk cId="1070843403" sldId="272"/>
            <ac:spMk id="8" creationId="{EABF7844-6834-6881-F081-541D5E900C27}"/>
          </ac:spMkLst>
        </pc:spChg>
        <pc:spChg chg="add del mod">
          <ac:chgData name="Eleonore Chamboredon" userId="59863f51c8f50362" providerId="LiveId" clId="{C1A14C55-17FF-4C3C-A942-E2A85F38D50E}" dt="2024-06-22T13:16:38.906" v="1333" actId="478"/>
          <ac:spMkLst>
            <pc:docMk/>
            <pc:sldMk cId="1070843403" sldId="272"/>
            <ac:spMk id="9" creationId="{40C95E73-DA99-5DE3-0A82-C392CA3EA8D0}"/>
          </ac:spMkLst>
        </pc:spChg>
        <pc:spChg chg="add del mod">
          <ac:chgData name="Eleonore Chamboredon" userId="59863f51c8f50362" providerId="LiveId" clId="{C1A14C55-17FF-4C3C-A942-E2A85F38D50E}" dt="2024-06-22T13:18:44.444" v="1389"/>
          <ac:spMkLst>
            <pc:docMk/>
            <pc:sldMk cId="1070843403" sldId="272"/>
            <ac:spMk id="10" creationId="{F42269A2-77B9-88DC-CB17-4430CACF62EE}"/>
          </ac:spMkLst>
        </pc:spChg>
        <pc:spChg chg="add mod">
          <ac:chgData name="Eleonore Chamboredon" userId="59863f51c8f50362" providerId="LiveId" clId="{C1A14C55-17FF-4C3C-A942-E2A85F38D50E}" dt="2024-07-12T14:49:02.477" v="21841" actId="20577"/>
          <ac:spMkLst>
            <pc:docMk/>
            <pc:sldMk cId="1070843403" sldId="272"/>
            <ac:spMk id="11" creationId="{3AC08266-65B9-A7B9-18C1-2074F46AA472}"/>
          </ac:spMkLst>
        </pc:spChg>
        <pc:spChg chg="add mod">
          <ac:chgData name="Eleonore Chamboredon" userId="59863f51c8f50362" providerId="LiveId" clId="{C1A14C55-17FF-4C3C-A942-E2A85F38D50E}" dt="2024-07-01T08:14:55.378" v="21044" actId="1076"/>
          <ac:spMkLst>
            <pc:docMk/>
            <pc:sldMk cId="1070843403" sldId="272"/>
            <ac:spMk id="12" creationId="{4F0E2A0D-7130-90E9-E274-BC461049BB77}"/>
          </ac:spMkLst>
        </pc:spChg>
        <pc:spChg chg="add del mod">
          <ac:chgData name="Eleonore Chamboredon" userId="59863f51c8f50362" providerId="LiveId" clId="{C1A14C55-17FF-4C3C-A942-E2A85F38D50E}" dt="2024-06-22T14:52:14.099" v="4286" actId="478"/>
          <ac:spMkLst>
            <pc:docMk/>
            <pc:sldMk cId="1070843403" sldId="272"/>
            <ac:spMk id="13" creationId="{230C00BC-5D62-AA14-B80D-F11E1291CE50}"/>
          </ac:spMkLst>
        </pc:spChg>
        <pc:spChg chg="add del mod">
          <ac:chgData name="Eleonore Chamboredon" userId="59863f51c8f50362" providerId="LiveId" clId="{C1A14C55-17FF-4C3C-A942-E2A85F38D50E}" dt="2024-07-12T14:49:25.750" v="21875" actId="20577"/>
          <ac:spMkLst>
            <pc:docMk/>
            <pc:sldMk cId="1070843403" sldId="272"/>
            <ac:spMk id="14" creationId="{5E4CBE2C-C492-D204-7EC2-12A2D713D53B}"/>
          </ac:spMkLst>
        </pc:spChg>
      </pc:sldChg>
      <pc:sldChg chg="modSp add del mod">
        <pc:chgData name="Eleonore Chamboredon" userId="59863f51c8f50362" providerId="LiveId" clId="{C1A14C55-17FF-4C3C-A942-E2A85F38D50E}" dt="2024-06-22T12:49:27.380" v="707" actId="2696"/>
        <pc:sldMkLst>
          <pc:docMk/>
          <pc:sldMk cId="1023156400" sldId="273"/>
        </pc:sldMkLst>
        <pc:spChg chg="mod">
          <ac:chgData name="Eleonore Chamboredon" userId="59863f51c8f50362" providerId="LiveId" clId="{C1A14C55-17FF-4C3C-A942-E2A85F38D50E}" dt="2024-06-22T12:49:00.600" v="706" actId="5793"/>
          <ac:spMkLst>
            <pc:docMk/>
            <pc:sldMk cId="1023156400" sldId="273"/>
            <ac:spMk id="6" creationId="{B63C9327-A03E-43FD-286D-BDBA1BE32A15}"/>
          </ac:spMkLst>
        </pc:spChg>
      </pc:sldChg>
      <pc:sldChg chg="addSp delSp modSp add mod modClrScheme chgLayout modNotesTx">
        <pc:chgData name="Eleonore Chamboredon" userId="59863f51c8f50362" providerId="LiveId" clId="{C1A14C55-17FF-4C3C-A942-E2A85F38D50E}" dt="2024-06-30T13:07:17.683" v="19689" actId="1076"/>
        <pc:sldMkLst>
          <pc:docMk/>
          <pc:sldMk cId="4235425277" sldId="273"/>
        </pc:sldMkLst>
        <pc:spChg chg="mod ord">
          <ac:chgData name="Eleonore Chamboredon" userId="59863f51c8f50362" providerId="LiveId" clId="{C1A14C55-17FF-4C3C-A942-E2A85F38D50E}" dt="2024-06-30T10:52:31.715" v="18383" actId="1076"/>
          <ac:spMkLst>
            <pc:docMk/>
            <pc:sldMk cId="4235425277" sldId="273"/>
            <ac:spMk id="2" creationId="{7EEDD309-A82E-ADFF-8232-2D1311E0AA15}"/>
          </ac:spMkLst>
        </pc:spChg>
        <pc:spChg chg="del">
          <ac:chgData name="Eleonore Chamboredon" userId="59863f51c8f50362" providerId="LiveId" clId="{C1A14C55-17FF-4C3C-A942-E2A85F38D50E}" dt="2024-06-23T14:49:47.247" v="16289" actId="700"/>
          <ac:spMkLst>
            <pc:docMk/>
            <pc:sldMk cId="4235425277" sldId="273"/>
            <ac:spMk id="3" creationId="{D7949507-B3F8-B22A-489B-42E239E67A4C}"/>
          </ac:spMkLst>
        </pc:spChg>
        <pc:picChg chg="add del mod">
          <ac:chgData name="Eleonore Chamboredon" userId="59863f51c8f50362" providerId="LiveId" clId="{C1A14C55-17FF-4C3C-A942-E2A85F38D50E}" dt="2024-06-30T11:02:09.210" v="18463" actId="478"/>
          <ac:picMkLst>
            <pc:docMk/>
            <pc:sldMk cId="4235425277" sldId="273"/>
            <ac:picMk id="4" creationId="{264DD154-2DA3-0887-E0E5-71F1CAC462E7}"/>
          </ac:picMkLst>
        </pc:picChg>
        <pc:picChg chg="add del mod">
          <ac:chgData name="Eleonore Chamboredon" userId="59863f51c8f50362" providerId="LiveId" clId="{C1A14C55-17FF-4C3C-A942-E2A85F38D50E}" dt="2024-06-30T13:06:58.131" v="19685" actId="478"/>
          <ac:picMkLst>
            <pc:docMk/>
            <pc:sldMk cId="4235425277" sldId="273"/>
            <ac:picMk id="6" creationId="{C22F96EB-A520-9C7C-5D98-F2EE13F1BC3D}"/>
          </ac:picMkLst>
        </pc:picChg>
        <pc:picChg chg="add mod">
          <ac:chgData name="Eleonore Chamboredon" userId="59863f51c8f50362" providerId="LiveId" clId="{C1A14C55-17FF-4C3C-A942-E2A85F38D50E}" dt="2024-06-30T13:07:17.683" v="19689" actId="1076"/>
          <ac:picMkLst>
            <pc:docMk/>
            <pc:sldMk cId="4235425277" sldId="273"/>
            <ac:picMk id="8" creationId="{63A9B286-DC22-D140-0D12-FEF9173C158C}"/>
          </ac:picMkLst>
        </pc:picChg>
      </pc:sldChg>
      <pc:sldChg chg="addSp delSp modSp add mod modClrScheme chgLayout">
        <pc:chgData name="Eleonore Chamboredon" userId="59863f51c8f50362" providerId="LiveId" clId="{C1A14C55-17FF-4C3C-A942-E2A85F38D50E}" dt="2024-07-01T11:19:36.553" v="21796" actId="13926"/>
        <pc:sldMkLst>
          <pc:docMk/>
          <pc:sldMk cId="2742707930" sldId="274"/>
        </pc:sldMkLst>
        <pc:spChg chg="mod ord">
          <ac:chgData name="Eleonore Chamboredon" userId="59863f51c8f50362" providerId="LiveId" clId="{C1A14C55-17FF-4C3C-A942-E2A85F38D50E}" dt="2024-06-29T12:32:41.405" v="18272" actId="14100"/>
          <ac:spMkLst>
            <pc:docMk/>
            <pc:sldMk cId="2742707930" sldId="274"/>
            <ac:spMk id="2" creationId="{7EEDD309-A82E-ADFF-8232-2D1311E0AA15}"/>
          </ac:spMkLst>
        </pc:spChg>
        <pc:spChg chg="del">
          <ac:chgData name="Eleonore Chamboredon" userId="59863f51c8f50362" providerId="LiveId" clId="{C1A14C55-17FF-4C3C-A942-E2A85F38D50E}" dt="2024-06-23T13:56:36.765" v="15755" actId="700"/>
          <ac:spMkLst>
            <pc:docMk/>
            <pc:sldMk cId="2742707930" sldId="274"/>
            <ac:spMk id="3" creationId="{D7949507-B3F8-B22A-489B-42E239E67A4C}"/>
          </ac:spMkLst>
        </pc:spChg>
        <pc:spChg chg="add mod">
          <ac:chgData name="Eleonore Chamboredon" userId="59863f51c8f50362" providerId="LiveId" clId="{C1A14C55-17FF-4C3C-A942-E2A85F38D50E}" dt="2024-07-01T08:40:36.928" v="21437" actId="14100"/>
          <ac:spMkLst>
            <pc:docMk/>
            <pc:sldMk cId="2742707930" sldId="274"/>
            <ac:spMk id="4" creationId="{42170DC9-CAEF-151B-9A85-69F90F32B710}"/>
          </ac:spMkLst>
        </pc:spChg>
        <pc:spChg chg="add del mod">
          <ac:chgData name="Eleonore Chamboredon" userId="59863f51c8f50362" providerId="LiveId" clId="{C1A14C55-17FF-4C3C-A942-E2A85F38D50E}" dt="2024-06-30T17:57:10.881" v="20846" actId="478"/>
          <ac:spMkLst>
            <pc:docMk/>
            <pc:sldMk cId="2742707930" sldId="274"/>
            <ac:spMk id="5" creationId="{0CB19407-95BE-76D1-5A9C-854C27ADF2EB}"/>
          </ac:spMkLst>
        </pc:spChg>
        <pc:spChg chg="add del mod">
          <ac:chgData name="Eleonore Chamboredon" userId="59863f51c8f50362" providerId="LiveId" clId="{C1A14C55-17FF-4C3C-A942-E2A85F38D50E}" dt="2024-06-30T17:57:12.533" v="20847" actId="478"/>
          <ac:spMkLst>
            <pc:docMk/>
            <pc:sldMk cId="2742707930" sldId="274"/>
            <ac:spMk id="6" creationId="{70892035-D353-94F3-3F08-F7C36EE4DFC7}"/>
          </ac:spMkLst>
        </pc:spChg>
        <pc:spChg chg="add mod">
          <ac:chgData name="Eleonore Chamboredon" userId="59863f51c8f50362" providerId="LiveId" clId="{C1A14C55-17FF-4C3C-A942-E2A85F38D50E}" dt="2024-07-01T08:41:50.892" v="21445" actId="1076"/>
          <ac:spMkLst>
            <pc:docMk/>
            <pc:sldMk cId="2742707930" sldId="274"/>
            <ac:spMk id="7" creationId="{BC633D4E-4177-1CB3-0D1D-3AD625D5FDEE}"/>
          </ac:spMkLst>
        </pc:spChg>
        <pc:spChg chg="add del mod">
          <ac:chgData name="Eleonore Chamboredon" userId="59863f51c8f50362" providerId="LiveId" clId="{C1A14C55-17FF-4C3C-A942-E2A85F38D50E}" dt="2024-06-30T17:57:15.426" v="20849" actId="478"/>
          <ac:spMkLst>
            <pc:docMk/>
            <pc:sldMk cId="2742707930" sldId="274"/>
            <ac:spMk id="8" creationId="{AEEFD78D-F1F5-5922-A579-ECBD7A9C1CF8}"/>
          </ac:spMkLst>
        </pc:spChg>
        <pc:spChg chg="add del mod">
          <ac:chgData name="Eleonore Chamboredon" userId="59863f51c8f50362" providerId="LiveId" clId="{C1A14C55-17FF-4C3C-A942-E2A85F38D50E}" dt="2024-06-30T17:57:13.921" v="20848" actId="478"/>
          <ac:spMkLst>
            <pc:docMk/>
            <pc:sldMk cId="2742707930" sldId="274"/>
            <ac:spMk id="9" creationId="{32D05FAC-31D9-D6E6-39CE-C557E7273B02}"/>
          </ac:spMkLst>
        </pc:spChg>
        <pc:spChg chg="add mod">
          <ac:chgData name="Eleonore Chamboredon" userId="59863f51c8f50362" providerId="LiveId" clId="{C1A14C55-17FF-4C3C-A942-E2A85F38D50E}" dt="2024-07-01T08:41:35.932" v="21443" actId="255"/>
          <ac:spMkLst>
            <pc:docMk/>
            <pc:sldMk cId="2742707930" sldId="274"/>
            <ac:spMk id="10" creationId="{61AD4F28-1470-FD5C-CFA3-31045EA0C99A}"/>
          </ac:spMkLst>
        </pc:spChg>
        <pc:spChg chg="add mod">
          <ac:chgData name="Eleonore Chamboredon" userId="59863f51c8f50362" providerId="LiveId" clId="{C1A14C55-17FF-4C3C-A942-E2A85F38D50E}" dt="2024-07-01T11:19:36.553" v="21796" actId="13926"/>
          <ac:spMkLst>
            <pc:docMk/>
            <pc:sldMk cId="2742707930" sldId="274"/>
            <ac:spMk id="11" creationId="{2B88A1A9-E95F-7648-4634-2F04CC987B39}"/>
          </ac:spMkLst>
        </pc:spChg>
        <pc:spChg chg="add mod">
          <ac:chgData name="Eleonore Chamboredon" userId="59863f51c8f50362" providerId="LiveId" clId="{C1A14C55-17FF-4C3C-A942-E2A85F38D50E}" dt="2024-07-01T08:41:41.589" v="21444" actId="1076"/>
          <ac:spMkLst>
            <pc:docMk/>
            <pc:sldMk cId="2742707930" sldId="274"/>
            <ac:spMk id="12" creationId="{BB5A77DE-E2FA-17C4-A136-699BD04E7C83}"/>
          </ac:spMkLst>
        </pc:spChg>
        <pc:spChg chg="add del mod">
          <ac:chgData name="Eleonore Chamboredon" userId="59863f51c8f50362" providerId="LiveId" clId="{C1A14C55-17FF-4C3C-A942-E2A85F38D50E}" dt="2024-06-30T17:57:16.981" v="20850" actId="478"/>
          <ac:spMkLst>
            <pc:docMk/>
            <pc:sldMk cId="2742707930" sldId="274"/>
            <ac:spMk id="13" creationId="{5DCA53C1-4F76-73AA-4794-AF0951A74D62}"/>
          </ac:spMkLst>
        </pc:spChg>
      </pc:sldChg>
      <pc:sldChg chg="addSp delSp modSp add mod modClrScheme chgLayout">
        <pc:chgData name="Eleonore Chamboredon" userId="59863f51c8f50362" providerId="LiveId" clId="{C1A14C55-17FF-4C3C-A942-E2A85F38D50E}" dt="2024-07-12T14:42:52.917" v="21825" actId="20577"/>
        <pc:sldMkLst>
          <pc:docMk/>
          <pc:sldMk cId="3430274577" sldId="275"/>
        </pc:sldMkLst>
        <pc:spChg chg="mod ord">
          <ac:chgData name="Eleonore Chamboredon" userId="59863f51c8f50362" providerId="LiveId" clId="{C1A14C55-17FF-4C3C-A942-E2A85F38D50E}" dt="2024-06-29T12:32:28.801" v="18270" actId="14100"/>
          <ac:spMkLst>
            <pc:docMk/>
            <pc:sldMk cId="3430274577" sldId="275"/>
            <ac:spMk id="2" creationId="{7EEDD309-A82E-ADFF-8232-2D1311E0AA15}"/>
          </ac:spMkLst>
        </pc:spChg>
        <pc:spChg chg="del">
          <ac:chgData name="Eleonore Chamboredon" userId="59863f51c8f50362" providerId="LiveId" clId="{C1A14C55-17FF-4C3C-A942-E2A85F38D50E}" dt="2024-06-23T13:26:08.157" v="15421" actId="700"/>
          <ac:spMkLst>
            <pc:docMk/>
            <pc:sldMk cId="3430274577" sldId="275"/>
            <ac:spMk id="3" creationId="{D7949507-B3F8-B22A-489B-42E239E67A4C}"/>
          </ac:spMkLst>
        </pc:spChg>
        <pc:spChg chg="add mod">
          <ac:chgData name="Eleonore Chamboredon" userId="59863f51c8f50362" providerId="LiveId" clId="{C1A14C55-17FF-4C3C-A942-E2A85F38D50E}" dt="2024-06-23T14:22:35.480" v="15963" actId="1076"/>
          <ac:spMkLst>
            <pc:docMk/>
            <pc:sldMk cId="3430274577" sldId="275"/>
            <ac:spMk id="4" creationId="{F360185B-5CA8-5F6B-A367-FDD0BB7DD57B}"/>
          </ac:spMkLst>
        </pc:spChg>
        <pc:spChg chg="add mod">
          <ac:chgData name="Eleonore Chamboredon" userId="59863f51c8f50362" providerId="LiveId" clId="{C1A14C55-17FF-4C3C-A942-E2A85F38D50E}" dt="2024-06-23T14:23:02.472" v="15968" actId="1076"/>
          <ac:spMkLst>
            <pc:docMk/>
            <pc:sldMk cId="3430274577" sldId="275"/>
            <ac:spMk id="5" creationId="{8E1078AC-4331-C405-320E-214341A21C9E}"/>
          </ac:spMkLst>
        </pc:spChg>
        <pc:spChg chg="add mod">
          <ac:chgData name="Eleonore Chamboredon" userId="59863f51c8f50362" providerId="LiveId" clId="{C1A14C55-17FF-4C3C-A942-E2A85F38D50E}" dt="2024-07-12T14:42:52.917" v="21825" actId="20577"/>
          <ac:spMkLst>
            <pc:docMk/>
            <pc:sldMk cId="3430274577" sldId="275"/>
            <ac:spMk id="6" creationId="{10BC65F7-C6DA-CB98-5E6F-A2FCB902E336}"/>
          </ac:spMkLst>
        </pc:spChg>
        <pc:picChg chg="add mod">
          <ac:chgData name="Eleonore Chamboredon" userId="59863f51c8f50362" providerId="LiveId" clId="{C1A14C55-17FF-4C3C-A942-E2A85F38D50E}" dt="2024-06-23T14:23:06.552" v="15969" actId="1076"/>
          <ac:picMkLst>
            <pc:docMk/>
            <pc:sldMk cId="3430274577" sldId="275"/>
            <ac:picMk id="8" creationId="{F034BFAB-7DD7-697A-3A09-C596C728453C}"/>
          </ac:picMkLst>
        </pc:picChg>
        <pc:picChg chg="add mod">
          <ac:chgData name="Eleonore Chamboredon" userId="59863f51c8f50362" providerId="LiveId" clId="{C1A14C55-17FF-4C3C-A942-E2A85F38D50E}" dt="2024-06-23T14:23:34.657" v="15974" actId="1076"/>
          <ac:picMkLst>
            <pc:docMk/>
            <pc:sldMk cId="3430274577" sldId="275"/>
            <ac:picMk id="10" creationId="{4093EDE6-7674-4598-EFFE-19B0A6DDDEFC}"/>
          </ac:picMkLst>
        </pc:picChg>
        <pc:picChg chg="add del mod">
          <ac:chgData name="Eleonore Chamboredon" userId="59863f51c8f50362" providerId="LiveId" clId="{C1A14C55-17FF-4C3C-A942-E2A85F38D50E}" dt="2024-06-23T13:54:42.004" v="15731" actId="478"/>
          <ac:picMkLst>
            <pc:docMk/>
            <pc:sldMk cId="3430274577" sldId="275"/>
            <ac:picMk id="3074" creationId="{95C323DD-D579-1654-B2C3-B3F955249C2A}"/>
          </ac:picMkLst>
        </pc:picChg>
        <pc:picChg chg="add mod">
          <ac:chgData name="Eleonore Chamboredon" userId="59863f51c8f50362" providerId="LiveId" clId="{C1A14C55-17FF-4C3C-A942-E2A85F38D50E}" dt="2024-06-23T14:22:39.248" v="15964" actId="1076"/>
          <ac:picMkLst>
            <pc:docMk/>
            <pc:sldMk cId="3430274577" sldId="275"/>
            <ac:picMk id="3076" creationId="{53136AED-13A9-2EF8-F213-20B4BC9C6F41}"/>
          </ac:picMkLst>
        </pc:picChg>
        <pc:picChg chg="add mod">
          <ac:chgData name="Eleonore Chamboredon" userId="59863f51c8f50362" providerId="LiveId" clId="{C1A14C55-17FF-4C3C-A942-E2A85F38D50E}" dt="2024-06-23T14:22:44.409" v="15965" actId="1076"/>
          <ac:picMkLst>
            <pc:docMk/>
            <pc:sldMk cId="3430274577" sldId="275"/>
            <ac:picMk id="3078" creationId="{EA3F1BD3-396E-8136-037A-EFB3BE7D8939}"/>
          </ac:picMkLst>
        </pc:picChg>
      </pc:sldChg>
      <pc:sldChg chg="addSp delSp modSp add mod modClrScheme chgLayout modNotesTx">
        <pc:chgData name="Eleonore Chamboredon" userId="59863f51c8f50362" providerId="LiveId" clId="{C1A14C55-17FF-4C3C-A942-E2A85F38D50E}" dt="2024-07-01T08:35:23.056" v="21412" actId="1076"/>
        <pc:sldMkLst>
          <pc:docMk/>
          <pc:sldMk cId="3643192311" sldId="276"/>
        </pc:sldMkLst>
        <pc:spChg chg="mod ord">
          <ac:chgData name="Eleonore Chamboredon" userId="59863f51c8f50362" providerId="LiveId" clId="{C1A14C55-17FF-4C3C-A942-E2A85F38D50E}" dt="2024-06-29T12:32:10.424" v="18267" actId="255"/>
          <ac:spMkLst>
            <pc:docMk/>
            <pc:sldMk cId="3643192311" sldId="276"/>
            <ac:spMk id="2" creationId="{A76399CD-ACA5-88F6-57B5-00BDD7BA9BCE}"/>
          </ac:spMkLst>
        </pc:spChg>
        <pc:spChg chg="del">
          <ac:chgData name="Eleonore Chamboredon" userId="59863f51c8f50362" providerId="LiveId" clId="{C1A14C55-17FF-4C3C-A942-E2A85F38D50E}" dt="2024-06-23T09:47:28.703" v="9323" actId="700"/>
          <ac:spMkLst>
            <pc:docMk/>
            <pc:sldMk cId="3643192311" sldId="276"/>
            <ac:spMk id="3" creationId="{3C69D771-52F6-6B3E-A707-416CADA45A41}"/>
          </ac:spMkLst>
        </pc:spChg>
        <pc:spChg chg="add mod">
          <ac:chgData name="Eleonore Chamboredon" userId="59863f51c8f50362" providerId="LiveId" clId="{C1A14C55-17FF-4C3C-A942-E2A85F38D50E}" dt="2024-07-01T08:35:23.056" v="21412" actId="1076"/>
          <ac:spMkLst>
            <pc:docMk/>
            <pc:sldMk cId="3643192311" sldId="276"/>
            <ac:spMk id="4" creationId="{D1D5F62F-2CB9-9F49-841F-DEC249B89FF1}"/>
          </ac:spMkLst>
        </pc:spChg>
        <pc:spChg chg="add mod">
          <ac:chgData name="Eleonore Chamboredon" userId="59863f51c8f50362" providerId="LiveId" clId="{C1A14C55-17FF-4C3C-A942-E2A85F38D50E}" dt="2024-06-23T11:30:38.836" v="12004" actId="1076"/>
          <ac:spMkLst>
            <pc:docMk/>
            <pc:sldMk cId="3643192311" sldId="276"/>
            <ac:spMk id="5" creationId="{39F2F108-B5B7-A41D-3F31-4ABD30455282}"/>
          </ac:spMkLst>
        </pc:spChg>
        <pc:picChg chg="add del mod">
          <ac:chgData name="Eleonore Chamboredon" userId="59863f51c8f50362" providerId="LiveId" clId="{C1A14C55-17FF-4C3C-A942-E2A85F38D50E}" dt="2024-06-23T11:16:41.636" v="11791" actId="478"/>
          <ac:picMkLst>
            <pc:docMk/>
            <pc:sldMk cId="3643192311" sldId="276"/>
            <ac:picMk id="6" creationId="{47A4C4DF-1C28-5C89-8AE1-0BAE2DEC2214}"/>
          </ac:picMkLst>
        </pc:picChg>
        <pc:picChg chg="add mod">
          <ac:chgData name="Eleonore Chamboredon" userId="59863f51c8f50362" providerId="LiveId" clId="{C1A14C55-17FF-4C3C-A942-E2A85F38D50E}" dt="2024-06-23T11:25:13.298" v="11945" actId="14100"/>
          <ac:picMkLst>
            <pc:docMk/>
            <pc:sldMk cId="3643192311" sldId="276"/>
            <ac:picMk id="2050" creationId="{E9DB759E-1BF4-7BE5-0335-598CE87134BE}"/>
          </ac:picMkLst>
        </pc:picChg>
      </pc:sldChg>
      <pc:sldChg chg="addSp delSp modSp add mod modClrScheme chgLayout">
        <pc:chgData name="Eleonore Chamboredon" userId="59863f51c8f50362" providerId="LiveId" clId="{C1A14C55-17FF-4C3C-A942-E2A85F38D50E}" dt="2024-07-19T11:52:32.486" v="22008" actId="1076"/>
        <pc:sldMkLst>
          <pc:docMk/>
          <pc:sldMk cId="1572774549" sldId="277"/>
        </pc:sldMkLst>
        <pc:spChg chg="mod ord">
          <ac:chgData name="Eleonore Chamboredon" userId="59863f51c8f50362" providerId="LiveId" clId="{C1A14C55-17FF-4C3C-A942-E2A85F38D50E}" dt="2024-07-19T11:52:32.486" v="22008" actId="1076"/>
          <ac:spMkLst>
            <pc:docMk/>
            <pc:sldMk cId="1572774549" sldId="277"/>
            <ac:spMk id="2" creationId="{7EEDD309-A82E-ADFF-8232-2D1311E0AA15}"/>
          </ac:spMkLst>
        </pc:spChg>
        <pc:spChg chg="del">
          <ac:chgData name="Eleonore Chamboredon" userId="59863f51c8f50362" providerId="LiveId" clId="{C1A14C55-17FF-4C3C-A942-E2A85F38D50E}" dt="2024-06-23T11:27:28.679" v="11957" actId="700"/>
          <ac:spMkLst>
            <pc:docMk/>
            <pc:sldMk cId="1572774549" sldId="277"/>
            <ac:spMk id="3" creationId="{D7949507-B3F8-B22A-489B-42E239E67A4C}"/>
          </ac:spMkLst>
        </pc:spChg>
        <pc:spChg chg="add mod">
          <ac:chgData name="Eleonore Chamboredon" userId="59863f51c8f50362" providerId="LiveId" clId="{C1A14C55-17FF-4C3C-A942-E2A85F38D50E}" dt="2024-06-23T13:24:43.253" v="15420" actId="20577"/>
          <ac:spMkLst>
            <pc:docMk/>
            <pc:sldMk cId="1572774549" sldId="277"/>
            <ac:spMk id="4" creationId="{438949F7-C088-8C1A-968E-2C59E807615C}"/>
          </ac:spMkLst>
        </pc:spChg>
        <pc:spChg chg="add mod">
          <ac:chgData name="Eleonore Chamboredon" userId="59863f51c8f50362" providerId="LiveId" clId="{C1A14C55-17FF-4C3C-A942-E2A85F38D50E}" dt="2024-06-23T12:40:21.025" v="13341" actId="20577"/>
          <ac:spMkLst>
            <pc:docMk/>
            <pc:sldMk cId="1572774549" sldId="277"/>
            <ac:spMk id="5" creationId="{B31C0140-8BA4-5AF3-92DC-7143754103B9}"/>
          </ac:spMkLst>
        </pc:spChg>
        <pc:spChg chg="add del mod">
          <ac:chgData name="Eleonore Chamboredon" userId="59863f51c8f50362" providerId="LiveId" clId="{C1A14C55-17FF-4C3C-A942-E2A85F38D50E}" dt="2024-06-23T13:14:30.896" v="15190" actId="478"/>
          <ac:spMkLst>
            <pc:docMk/>
            <pc:sldMk cId="1572774549" sldId="277"/>
            <ac:spMk id="6" creationId="{86F969DF-ACF0-2607-D5A7-1A0935BB9429}"/>
          </ac:spMkLst>
        </pc:spChg>
      </pc:sldChg>
      <pc:sldChg chg="addSp modSp new del mod">
        <pc:chgData name="Eleonore Chamboredon" userId="59863f51c8f50362" providerId="LiveId" clId="{C1A14C55-17FF-4C3C-A942-E2A85F38D50E}" dt="2024-07-01T08:20:10.463" v="21157" actId="47"/>
        <pc:sldMkLst>
          <pc:docMk/>
          <pc:sldMk cId="3381772007" sldId="278"/>
        </pc:sldMkLst>
        <pc:spChg chg="add mod">
          <ac:chgData name="Eleonore Chamboredon" userId="59863f51c8f50362" providerId="LiveId" clId="{C1A14C55-17FF-4C3C-A942-E2A85F38D50E}" dt="2024-06-22T15:12:16.158" v="5397" actId="14100"/>
          <ac:spMkLst>
            <pc:docMk/>
            <pc:sldMk cId="3381772007" sldId="278"/>
            <ac:spMk id="2" creationId="{F5D446D9-E32B-2706-AF9D-B410EB3E5681}"/>
          </ac:spMkLst>
        </pc:spChg>
        <pc:spChg chg="add mod">
          <ac:chgData name="Eleonore Chamboredon" userId="59863f51c8f50362" providerId="LiveId" clId="{C1A14C55-17FF-4C3C-A942-E2A85F38D50E}" dt="2024-07-01T08:15:48.091" v="21077" actId="20577"/>
          <ac:spMkLst>
            <pc:docMk/>
            <pc:sldMk cId="3381772007" sldId="278"/>
            <ac:spMk id="3" creationId="{8136C0E3-D0BB-F2B3-163F-6F3D11C70D13}"/>
          </ac:spMkLst>
        </pc:spChg>
        <pc:spChg chg="add mod">
          <ac:chgData name="Eleonore Chamboredon" userId="59863f51c8f50362" providerId="LiveId" clId="{C1A14C55-17FF-4C3C-A942-E2A85F38D50E}" dt="2024-06-23T11:32:06.153" v="12008" actId="20577"/>
          <ac:spMkLst>
            <pc:docMk/>
            <pc:sldMk cId="3381772007" sldId="278"/>
            <ac:spMk id="4" creationId="{62A453D8-C909-E37B-C4CA-D66B9D1F8134}"/>
          </ac:spMkLst>
        </pc:spChg>
        <pc:spChg chg="add mod">
          <ac:chgData name="Eleonore Chamboredon" userId="59863f51c8f50362" providerId="LiveId" clId="{C1A14C55-17FF-4C3C-A942-E2A85F38D50E}" dt="2024-06-23T14:56:15.223" v="16303" actId="1076"/>
          <ac:spMkLst>
            <pc:docMk/>
            <pc:sldMk cId="3381772007" sldId="278"/>
            <ac:spMk id="5" creationId="{1FC15C7A-7463-D910-9C1A-8357FD288EEA}"/>
          </ac:spMkLst>
        </pc:spChg>
      </pc:sldChg>
      <pc:sldChg chg="addSp modSp new del mod">
        <pc:chgData name="Eleonore Chamboredon" userId="59863f51c8f50362" providerId="LiveId" clId="{C1A14C55-17FF-4C3C-A942-E2A85F38D50E}" dt="2024-07-01T08:04:06.487" v="20855" actId="2696"/>
        <pc:sldMkLst>
          <pc:docMk/>
          <pc:sldMk cId="4249204836" sldId="279"/>
        </pc:sldMkLst>
        <pc:graphicFrameChg chg="add modGraphic">
          <ac:chgData name="Eleonore Chamboredon" userId="59863f51c8f50362" providerId="LiveId" clId="{C1A14C55-17FF-4C3C-A942-E2A85F38D50E}" dt="2024-06-29T12:23:18.437" v="18174" actId="27022"/>
          <ac:graphicFrameMkLst>
            <pc:docMk/>
            <pc:sldMk cId="4249204836" sldId="279"/>
            <ac:graphicFrameMk id="5" creationId="{5EB1ADC4-AD50-0300-5B9E-4B59AB4AFC2A}"/>
          </ac:graphicFrameMkLst>
        </pc:graphicFrameChg>
      </pc:sldChg>
      <pc:sldChg chg="addSp delSp modSp add mod">
        <pc:chgData name="Eleonore Chamboredon" userId="59863f51c8f50362" providerId="LiveId" clId="{C1A14C55-17FF-4C3C-A942-E2A85F38D50E}" dt="2024-06-30T14:49:18.914" v="20742" actId="20577"/>
        <pc:sldMkLst>
          <pc:docMk/>
          <pc:sldMk cId="2428852702" sldId="280"/>
        </pc:sldMkLst>
        <pc:spChg chg="mod">
          <ac:chgData name="Eleonore Chamboredon" userId="59863f51c8f50362" providerId="LiveId" clId="{C1A14C55-17FF-4C3C-A942-E2A85F38D50E}" dt="2024-06-30T12:15:52.708" v="19533" actId="1076"/>
          <ac:spMkLst>
            <pc:docMk/>
            <pc:sldMk cId="2428852702" sldId="280"/>
            <ac:spMk id="6" creationId="{63051B75-F71B-4EDD-A902-D29C90305B1A}"/>
          </ac:spMkLst>
        </pc:spChg>
        <pc:spChg chg="add mod">
          <ac:chgData name="Eleonore Chamboredon" userId="59863f51c8f50362" providerId="LiveId" clId="{C1A14C55-17FF-4C3C-A942-E2A85F38D50E}" dt="2024-06-30T14:49:18.914" v="20742" actId="20577"/>
          <ac:spMkLst>
            <pc:docMk/>
            <pc:sldMk cId="2428852702" sldId="280"/>
            <ac:spMk id="10" creationId="{4C278731-99C5-CA05-6669-DEEA1D50FC5C}"/>
          </ac:spMkLst>
        </pc:spChg>
        <pc:picChg chg="add del mod">
          <ac:chgData name="Eleonore Chamboredon" userId="59863f51c8f50362" providerId="LiveId" clId="{C1A14C55-17FF-4C3C-A942-E2A85F38D50E}" dt="2024-06-30T13:21:36.609" v="19737" actId="478"/>
          <ac:picMkLst>
            <pc:docMk/>
            <pc:sldMk cId="2428852702" sldId="280"/>
            <ac:picMk id="3" creationId="{B3745829-5D14-DCEE-71A5-E4208CB9F7D5}"/>
          </ac:picMkLst>
        </pc:picChg>
        <pc:picChg chg="add del mod">
          <ac:chgData name="Eleonore Chamboredon" userId="59863f51c8f50362" providerId="LiveId" clId="{C1A14C55-17FF-4C3C-A942-E2A85F38D50E}" dt="2024-06-30T13:22:03.869" v="19741" actId="478"/>
          <ac:picMkLst>
            <pc:docMk/>
            <pc:sldMk cId="2428852702" sldId="280"/>
            <ac:picMk id="5" creationId="{1204F355-CE73-E4A3-8066-D5179899B30B}"/>
          </ac:picMkLst>
        </pc:picChg>
        <pc:picChg chg="add del mod">
          <ac:chgData name="Eleonore Chamboredon" userId="59863f51c8f50362" providerId="LiveId" clId="{C1A14C55-17FF-4C3C-A942-E2A85F38D50E}" dt="2024-06-30T13:24:07.285" v="19745" actId="478"/>
          <ac:picMkLst>
            <pc:docMk/>
            <pc:sldMk cId="2428852702" sldId="280"/>
            <ac:picMk id="8" creationId="{B00C16D9-48DE-A24B-F5A9-C28305061A20}"/>
          </ac:picMkLst>
        </pc:picChg>
        <pc:picChg chg="add del">
          <ac:chgData name="Eleonore Chamboredon" userId="59863f51c8f50362" providerId="LiveId" clId="{C1A14C55-17FF-4C3C-A942-E2A85F38D50E}" dt="2024-06-30T13:20:47.415" v="19736" actId="478"/>
          <ac:picMkLst>
            <pc:docMk/>
            <pc:sldMk cId="2428852702" sldId="280"/>
            <ac:picMk id="12" creationId="{8EC95B05-4451-57D8-D606-A74564C6AEEE}"/>
          </ac:picMkLst>
        </pc:picChg>
        <pc:picChg chg="add del mod">
          <ac:chgData name="Eleonore Chamboredon" userId="59863f51c8f50362" providerId="LiveId" clId="{C1A14C55-17FF-4C3C-A942-E2A85F38D50E}" dt="2024-06-30T14:39:24.201" v="20675" actId="478"/>
          <ac:picMkLst>
            <pc:docMk/>
            <pc:sldMk cId="2428852702" sldId="280"/>
            <ac:picMk id="14" creationId="{3C357BAC-EE34-6104-CF74-63CF0E4277A0}"/>
          </ac:picMkLst>
        </pc:picChg>
        <pc:picChg chg="add del mod">
          <ac:chgData name="Eleonore Chamboredon" userId="59863f51c8f50362" providerId="LiveId" clId="{C1A14C55-17FF-4C3C-A942-E2A85F38D50E}" dt="2024-06-30T14:39:25.946" v="20676" actId="478"/>
          <ac:picMkLst>
            <pc:docMk/>
            <pc:sldMk cId="2428852702" sldId="280"/>
            <ac:picMk id="16" creationId="{0C3FA65F-08C9-B730-FFBA-8FF029F39585}"/>
          </ac:picMkLst>
        </pc:picChg>
        <pc:picChg chg="add del mod">
          <ac:chgData name="Eleonore Chamboredon" userId="59863f51c8f50362" providerId="LiveId" clId="{C1A14C55-17FF-4C3C-A942-E2A85F38D50E}" dt="2024-06-30T14:39:17.756" v="20674" actId="478"/>
          <ac:picMkLst>
            <pc:docMk/>
            <pc:sldMk cId="2428852702" sldId="280"/>
            <ac:picMk id="18" creationId="{4FBE6153-9B88-EB4E-4ABA-D9C5900F1A41}"/>
          </ac:picMkLst>
        </pc:picChg>
        <pc:picChg chg="add mod">
          <ac:chgData name="Eleonore Chamboredon" userId="59863f51c8f50362" providerId="LiveId" clId="{C1A14C55-17FF-4C3C-A942-E2A85F38D50E}" dt="2024-06-30T14:42:56.723" v="20679" actId="14100"/>
          <ac:picMkLst>
            <pc:docMk/>
            <pc:sldMk cId="2428852702" sldId="280"/>
            <ac:picMk id="20" creationId="{981F7594-B29A-378D-4C8A-CF8135D055AB}"/>
          </ac:picMkLst>
        </pc:picChg>
        <pc:picChg chg="add mod">
          <ac:chgData name="Eleonore Chamboredon" userId="59863f51c8f50362" providerId="LiveId" clId="{C1A14C55-17FF-4C3C-A942-E2A85F38D50E}" dt="2024-06-30T14:43:57.608" v="20682" actId="14100"/>
          <ac:picMkLst>
            <pc:docMk/>
            <pc:sldMk cId="2428852702" sldId="280"/>
            <ac:picMk id="22" creationId="{0BB994B0-B9B6-EB58-A025-FD30274E0903}"/>
          </ac:picMkLst>
        </pc:picChg>
      </pc:sldChg>
      <pc:sldChg chg="addSp modSp add mod">
        <pc:chgData name="Eleonore Chamboredon" userId="59863f51c8f50362" providerId="LiveId" clId="{C1A14C55-17FF-4C3C-A942-E2A85F38D50E}" dt="2024-07-01T08:52:17.418" v="21561" actId="14100"/>
        <pc:sldMkLst>
          <pc:docMk/>
          <pc:sldMk cId="4874747" sldId="281"/>
        </pc:sldMkLst>
        <pc:spChg chg="add mod">
          <ac:chgData name="Eleonore Chamboredon" userId="59863f51c8f50362" providerId="LiveId" clId="{C1A14C55-17FF-4C3C-A942-E2A85F38D50E}" dt="2024-06-30T13:36:22.540" v="20667" actId="255"/>
          <ac:spMkLst>
            <pc:docMk/>
            <pc:sldMk cId="4874747" sldId="281"/>
            <ac:spMk id="2" creationId="{74E399B1-DCB5-4378-ECC6-0A404E66D388}"/>
          </ac:spMkLst>
        </pc:spChg>
        <pc:spChg chg="add mod">
          <ac:chgData name="Eleonore Chamboredon" userId="59863f51c8f50362" providerId="LiveId" clId="{C1A14C55-17FF-4C3C-A942-E2A85F38D50E}" dt="2024-07-01T08:52:17.418" v="21561" actId="14100"/>
          <ac:spMkLst>
            <pc:docMk/>
            <pc:sldMk cId="4874747" sldId="281"/>
            <ac:spMk id="4" creationId="{35D05627-4C72-AEF5-510D-88E7A3AE047B}"/>
          </ac:spMkLst>
        </pc:spChg>
        <pc:spChg chg="mod">
          <ac:chgData name="Eleonore Chamboredon" userId="59863f51c8f50362" providerId="LiveId" clId="{C1A14C55-17FF-4C3C-A942-E2A85F38D50E}" dt="2024-06-30T13:28:32.410" v="19767" actId="1076"/>
          <ac:spMkLst>
            <pc:docMk/>
            <pc:sldMk cId="4874747" sldId="281"/>
            <ac:spMk id="6" creationId="{63051B75-F71B-4EDD-A902-D29C90305B1A}"/>
          </ac:spMkLst>
        </pc:spChg>
      </pc:sldChg>
      <pc:sldChg chg="addSp delSp modSp new add del mod ord modClrScheme chgLayout">
        <pc:chgData name="Eleonore Chamboredon" userId="59863f51c8f50362" providerId="LiveId" clId="{C1A14C55-17FF-4C3C-A942-E2A85F38D50E}" dt="2024-07-01T10:07:58.715" v="21709" actId="47"/>
        <pc:sldMkLst>
          <pc:docMk/>
          <pc:sldMk cId="180723723" sldId="282"/>
        </pc:sldMkLst>
        <pc:spChg chg="del">
          <ac:chgData name="Eleonore Chamboredon" userId="59863f51c8f50362" providerId="LiveId" clId="{C1A14C55-17FF-4C3C-A942-E2A85F38D50E}" dt="2024-06-30T15:32:24.095" v="20755" actId="700"/>
          <ac:spMkLst>
            <pc:docMk/>
            <pc:sldMk cId="180723723" sldId="282"/>
            <ac:spMk id="2" creationId="{FD2EF517-ED5F-3604-404B-0E2BA63C6CF8}"/>
          </ac:spMkLst>
        </pc:spChg>
        <pc:spChg chg="add mod">
          <ac:chgData name="Eleonore Chamboredon" userId="59863f51c8f50362" providerId="LiveId" clId="{C1A14C55-17FF-4C3C-A942-E2A85F38D50E}" dt="2024-06-30T15:38:26.058" v="20830" actId="1076"/>
          <ac:spMkLst>
            <pc:docMk/>
            <pc:sldMk cId="180723723" sldId="282"/>
            <ac:spMk id="5" creationId="{A5F174C4-DEB1-D744-D219-CB283DB9BAAA}"/>
          </ac:spMkLst>
        </pc:spChg>
        <pc:picChg chg="add mod">
          <ac:chgData name="Eleonore Chamboredon" userId="59863f51c8f50362" providerId="LiveId" clId="{C1A14C55-17FF-4C3C-A942-E2A85F38D50E}" dt="2024-06-30T15:36:04.623" v="20758" actId="14100"/>
          <ac:picMkLst>
            <pc:docMk/>
            <pc:sldMk cId="180723723" sldId="282"/>
            <ac:picMk id="4" creationId="{8B391DD9-C8D8-4388-A27F-4280B2359025}"/>
          </ac:picMkLst>
        </pc:picChg>
      </pc:sldChg>
      <pc:sldChg chg="addSp delSp modSp new mod modClrScheme chgLayout">
        <pc:chgData name="Eleonore Chamboredon" userId="59863f51c8f50362" providerId="LiveId" clId="{C1A14C55-17FF-4C3C-A942-E2A85F38D50E}" dt="2024-07-01T10:19:00.230" v="21773" actId="14100"/>
        <pc:sldMkLst>
          <pc:docMk/>
          <pc:sldMk cId="3797282112" sldId="282"/>
        </pc:sldMkLst>
        <pc:spChg chg="del">
          <ac:chgData name="Eleonore Chamboredon" userId="59863f51c8f50362" providerId="LiveId" clId="{C1A14C55-17FF-4C3C-A942-E2A85F38D50E}" dt="2024-07-01T10:15:18.971" v="21711" actId="700"/>
          <ac:spMkLst>
            <pc:docMk/>
            <pc:sldMk cId="3797282112" sldId="282"/>
            <ac:spMk id="2" creationId="{03F6E992-0D4F-2270-F1D6-D71D44E9D5DE}"/>
          </ac:spMkLst>
        </pc:spChg>
        <pc:spChg chg="add mod">
          <ac:chgData name="Eleonore Chamboredon" userId="59863f51c8f50362" providerId="LiveId" clId="{C1A14C55-17FF-4C3C-A942-E2A85F38D50E}" dt="2024-07-01T10:16:42.511" v="21767" actId="20577"/>
          <ac:spMkLst>
            <pc:docMk/>
            <pc:sldMk cId="3797282112" sldId="282"/>
            <ac:spMk id="5" creationId="{67C18C64-5B3A-C034-8AC4-5ED27CFF7F7C}"/>
          </ac:spMkLst>
        </pc:spChg>
        <pc:picChg chg="add del mod">
          <ac:chgData name="Eleonore Chamboredon" userId="59863f51c8f50362" providerId="LiveId" clId="{C1A14C55-17FF-4C3C-A942-E2A85F38D50E}" dt="2024-07-01T10:18:42.712" v="21770" actId="478"/>
          <ac:picMkLst>
            <pc:docMk/>
            <pc:sldMk cId="3797282112" sldId="282"/>
            <ac:picMk id="4" creationId="{95A12A82-AA06-082C-EE0D-46A64EC2A863}"/>
          </ac:picMkLst>
        </pc:picChg>
        <pc:picChg chg="add mod">
          <ac:chgData name="Eleonore Chamboredon" userId="59863f51c8f50362" providerId="LiveId" clId="{C1A14C55-17FF-4C3C-A942-E2A85F38D50E}" dt="2024-07-01T10:19:00.230" v="21773" actId="14100"/>
          <ac:picMkLst>
            <pc:docMk/>
            <pc:sldMk cId="3797282112" sldId="282"/>
            <ac:picMk id="7" creationId="{5A53CB0D-BA0C-4B78-3EBC-AF8F9192979E}"/>
          </ac:picMkLst>
        </pc:picChg>
      </pc:sldChg>
      <pc:sldMasterChg chg="setBg">
        <pc:chgData name="Eleonore Chamboredon" userId="59863f51c8f50362" providerId="LiveId" clId="{C1A14C55-17FF-4C3C-A942-E2A85F38D50E}" dt="2024-06-22T12:23:57.412" v="338"/>
        <pc:sldMasterMkLst>
          <pc:docMk/>
          <pc:sldMasterMk cId="909483293" sldId="2147483673"/>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EEA45C-7798-4167-B198-8AA0DF73CB26}" type="datetimeFigureOut">
              <a:rPr lang="en-GB" smtClean="0"/>
              <a:t>12/07/2024</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06754FB-9900-4188-B147-0E982AE62518}" type="slidenum">
              <a:rPr lang="en-GB" smtClean="0"/>
              <a:t>‹#›</a:t>
            </a:fld>
            <a:endParaRPr lang="en-GB"/>
          </a:p>
        </p:txBody>
      </p:sp>
    </p:spTree>
    <p:extLst>
      <p:ext uri="{BB962C8B-B14F-4D97-AF65-F5344CB8AC3E}">
        <p14:creationId xmlns:p14="http://schemas.microsoft.com/office/powerpoint/2010/main" val="32876197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techcrunch.com/2023/11/09/meta-and-amazon-team-up-on-new-in-app-shopping-feature-on-facebook-instagram/" TargetMode="External"/><Relationship Id="rId2" Type="http://schemas.openxmlformats.org/officeDocument/2006/relationships/slide" Target="../slides/slide14.xml"/><Relationship Id="rId1" Type="http://schemas.openxmlformats.org/officeDocument/2006/relationships/notesMaster" Target="../notesMasters/notesMaster1.xml"/><Relationship Id="rId4" Type="http://schemas.openxmlformats.org/officeDocument/2006/relationships/hyperlink" Target="https://www.tiktok.com/tag/amazonfinds?lang=e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US </a:t>
            </a:r>
            <a:r>
              <a:rPr lang="en-GB" dirty="0" err="1"/>
              <a:t>ecommmerce</a:t>
            </a:r>
            <a:r>
              <a:rPr lang="en-GB" dirty="0"/>
              <a:t> as % of </a:t>
            </a:r>
            <a:r>
              <a:rPr lang="en-GB"/>
              <a:t>addressable retail.</a:t>
            </a:r>
          </a:p>
        </p:txBody>
      </p:sp>
      <p:sp>
        <p:nvSpPr>
          <p:cNvPr id="4" name="Slide Number Placeholder 3"/>
          <p:cNvSpPr>
            <a:spLocks noGrp="1"/>
          </p:cNvSpPr>
          <p:nvPr>
            <p:ph type="sldNum" sz="quarter" idx="5"/>
          </p:nvPr>
        </p:nvSpPr>
        <p:spPr/>
        <p:txBody>
          <a:bodyPr/>
          <a:lstStyle/>
          <a:p>
            <a:fld id="{C06754FB-9900-4188-B147-0E982AE62518}" type="slidenum">
              <a:rPr lang="en-GB" smtClean="0"/>
              <a:t>1</a:t>
            </a:fld>
            <a:endParaRPr lang="en-GB"/>
          </a:p>
        </p:txBody>
      </p:sp>
    </p:spTree>
    <p:extLst>
      <p:ext uri="{BB962C8B-B14F-4D97-AF65-F5344CB8AC3E}">
        <p14:creationId xmlns:p14="http://schemas.microsoft.com/office/powerpoint/2010/main" val="30397758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Considered one of the Big Five American tech companies (other 4</a:t>
            </a:r>
            <a:r>
              <a:rPr lang="en-GB" baseline="30000" dirty="0"/>
              <a:t>th</a:t>
            </a:r>
            <a:r>
              <a:rPr lang="en-GB" dirty="0"/>
              <a:t>: Alphabet, Apple, Meta and Microsoft)</a:t>
            </a:r>
          </a:p>
          <a:p>
            <a:endParaRPr lang="en-GB" dirty="0"/>
          </a:p>
        </p:txBody>
      </p:sp>
      <p:sp>
        <p:nvSpPr>
          <p:cNvPr id="4" name="Slide Number Placeholder 3"/>
          <p:cNvSpPr>
            <a:spLocks noGrp="1"/>
          </p:cNvSpPr>
          <p:nvPr>
            <p:ph type="sldNum" sz="quarter" idx="5"/>
          </p:nvPr>
        </p:nvSpPr>
        <p:spPr/>
        <p:txBody>
          <a:bodyPr/>
          <a:lstStyle/>
          <a:p>
            <a:fld id="{C06754FB-9900-4188-B147-0E982AE62518}" type="slidenum">
              <a:rPr lang="en-GB" smtClean="0"/>
              <a:t>4</a:t>
            </a:fld>
            <a:endParaRPr lang="en-GB"/>
          </a:p>
        </p:txBody>
      </p:sp>
    </p:spTree>
    <p:extLst>
      <p:ext uri="{BB962C8B-B14F-4D97-AF65-F5344CB8AC3E}">
        <p14:creationId xmlns:p14="http://schemas.microsoft.com/office/powerpoint/2010/main" val="358540416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400" dirty="0"/>
              <a:t>Amazon obsesses over how to make customers’ lives better and easier with new and improved products and services </a:t>
            </a:r>
            <a:r>
              <a:rPr lang="en-GB" sz="1400" b="1" dirty="0"/>
              <a:t>for consumers, sellers, brands, developers, enterprises, and creators</a:t>
            </a:r>
            <a:r>
              <a:rPr lang="en-GB" sz="1400" dirty="0"/>
              <a:t>.</a:t>
            </a:r>
          </a:p>
          <a:p>
            <a:pPr marL="285750" indent="-285750">
              <a:buFont typeface="Arial" panose="020B0604020202020204" pitchFamily="34" charset="0"/>
              <a:buChar char="•"/>
            </a:pPr>
            <a:r>
              <a:rPr lang="en-GB" sz="1400" b="1" u="sng" dirty="0"/>
              <a:t>Amazon Store</a:t>
            </a:r>
            <a:r>
              <a:rPr lang="en-GB" sz="1400" dirty="0"/>
              <a:t>: </a:t>
            </a:r>
            <a:r>
              <a:rPr lang="en-GB" sz="1400" dirty="0">
                <a:solidFill>
                  <a:srgbClr val="FF0000"/>
                </a:solidFill>
              </a:rPr>
              <a:t>1.7 million small and medium businesses worldwide selling on Amazon.com</a:t>
            </a:r>
            <a:r>
              <a:rPr lang="en-GB" sz="1400" dirty="0"/>
              <a:t>.</a:t>
            </a:r>
          </a:p>
          <a:p>
            <a:pPr marL="742950" lvl="1" indent="-285750">
              <a:buFont typeface="Arial" panose="020B0604020202020204" pitchFamily="34" charset="0"/>
              <a:buChar char="•"/>
            </a:pPr>
            <a:r>
              <a:rPr lang="en-GB" sz="1400" dirty="0"/>
              <a:t>Supporting sellers and serving customers (Amazon.com, Prime, music, Go, Fresh, Whole Foods Market).</a:t>
            </a:r>
          </a:p>
          <a:p>
            <a:pPr marL="285750" indent="-285750">
              <a:buFont typeface="Arial" panose="020B0604020202020204" pitchFamily="34" charset="0"/>
              <a:buChar char="•"/>
            </a:pPr>
            <a:r>
              <a:rPr lang="en-GB" sz="1400" b="1" u="sng" dirty="0"/>
              <a:t>Devices and services</a:t>
            </a:r>
            <a:r>
              <a:rPr lang="en-GB" sz="1400" dirty="0"/>
              <a:t>: Alexa, Echo, </a:t>
            </a:r>
            <a:r>
              <a:rPr lang="en-GB" sz="1400" dirty="0" err="1"/>
              <a:t>FireTablet</a:t>
            </a:r>
            <a:r>
              <a:rPr lang="en-GB" sz="1400" dirty="0"/>
              <a:t>, Kindle, </a:t>
            </a:r>
            <a:r>
              <a:rPr lang="en-GB" sz="1400" dirty="0" err="1"/>
              <a:t>FireTV</a:t>
            </a:r>
            <a:r>
              <a:rPr lang="en-GB" sz="1400" dirty="0"/>
              <a:t>, Ring, Blink, </a:t>
            </a:r>
            <a:r>
              <a:rPr lang="en-GB" sz="1400" dirty="0" err="1"/>
              <a:t>Eero</a:t>
            </a:r>
            <a:r>
              <a:rPr lang="en-GB" sz="1400" dirty="0"/>
              <a:t>, Luna.</a:t>
            </a:r>
          </a:p>
          <a:p>
            <a:pPr marL="742950" lvl="1" indent="-285750">
              <a:buFont typeface="Arial" panose="020B0604020202020204" pitchFamily="34" charset="0"/>
              <a:buChar char="•"/>
            </a:pPr>
            <a:r>
              <a:rPr lang="en-GB" sz="1400" dirty="0"/>
              <a:t>Alexa’s voice control powers +140,000 smart home products, +100 Alexa built-in and +130,000 other companies’ products.</a:t>
            </a:r>
          </a:p>
          <a:p>
            <a:pPr marL="742950" lvl="1" indent="-285750">
              <a:buFont typeface="Arial" panose="020B0604020202020204" pitchFamily="34" charset="0"/>
              <a:buChar char="•"/>
            </a:pPr>
            <a:r>
              <a:rPr lang="en-GB" sz="1400" dirty="0"/>
              <a:t>Ambient intelligence using AI to improve customer experience.</a:t>
            </a:r>
          </a:p>
          <a:p>
            <a:pPr marL="285750" indent="-285750">
              <a:buFont typeface="Arial" panose="020B0604020202020204" pitchFamily="34" charset="0"/>
              <a:buChar char="•"/>
            </a:pPr>
            <a:r>
              <a:rPr lang="en-GB" sz="1400" b="1" u="sng" dirty="0"/>
              <a:t>AWS</a:t>
            </a:r>
            <a:r>
              <a:rPr lang="en-GB" sz="1400" dirty="0"/>
              <a:t>: </a:t>
            </a:r>
            <a:r>
              <a:rPr lang="en-GB" sz="1400" dirty="0">
                <a:solidFill>
                  <a:srgbClr val="FF0000"/>
                </a:solidFill>
              </a:rPr>
              <a:t>World’s most comprehensive broadly adopted cloud, offering +200 fully featured services from data centres globally.</a:t>
            </a:r>
          </a:p>
          <a:p>
            <a:pPr marL="742950" lvl="1" indent="-285750">
              <a:buFont typeface="Arial" panose="020B0604020202020204" pitchFamily="34" charset="0"/>
              <a:buChar char="•"/>
            </a:pPr>
            <a:r>
              <a:rPr lang="en-GB" sz="1400" dirty="0"/>
              <a:t>Compute, storage, database, analytics, mobile, developer tools, management tools, IoT, security, and enterprise applications.</a:t>
            </a:r>
          </a:p>
          <a:p>
            <a:pPr marL="742950" lvl="1" indent="-285750">
              <a:buFont typeface="Arial" panose="020B0604020202020204" pitchFamily="34" charset="0"/>
              <a:buChar char="•"/>
            </a:pPr>
            <a:r>
              <a:rPr lang="en-GB" sz="1400" dirty="0"/>
              <a:t>Millions of customers: fastest growing startups, largest enterprises, leading government agencies,</a:t>
            </a:r>
          </a:p>
          <a:p>
            <a:pPr marL="742950" lvl="1" indent="-285750">
              <a:buFont typeface="Arial" panose="020B0604020202020204" pitchFamily="34" charset="0"/>
              <a:buChar char="•"/>
            </a:pPr>
            <a:r>
              <a:rPr lang="en-GB" sz="1400" dirty="0"/>
              <a:t>Lower costs, increase security, become more agile, innovate faster.</a:t>
            </a:r>
          </a:p>
          <a:p>
            <a:pPr marL="285750" indent="-285750">
              <a:buFont typeface="Arial" panose="020B0604020202020204" pitchFamily="34" charset="0"/>
              <a:buChar char="•"/>
            </a:pPr>
            <a:r>
              <a:rPr lang="en-GB" sz="1400" b="1" u="sng" dirty="0"/>
              <a:t>Delivery and Logistics</a:t>
            </a:r>
            <a:r>
              <a:rPr lang="en-GB" sz="1400" dirty="0"/>
              <a:t>: Amazon fulfilment, Air, Last mile delivery, Customer service, Prime Air, Fulfilment Tech &amp;Robotics.</a:t>
            </a:r>
          </a:p>
          <a:p>
            <a:pPr marL="285750" indent="-285750">
              <a:buFont typeface="Arial" panose="020B0604020202020204" pitchFamily="34" charset="0"/>
              <a:buChar char="•"/>
            </a:pPr>
            <a:r>
              <a:rPr lang="en-GB" sz="1400" b="1" u="sng" dirty="0"/>
              <a:t>Entertainment</a:t>
            </a:r>
            <a:r>
              <a:rPr lang="en-GB" sz="1400" dirty="0"/>
              <a:t>: Amazon </a:t>
            </a:r>
            <a:r>
              <a:rPr lang="en-GB" sz="1400" dirty="0" err="1"/>
              <a:t>Freevee</a:t>
            </a:r>
            <a:r>
              <a:rPr lang="en-GB" sz="1400" dirty="0"/>
              <a:t>, Games, Music, Studios, Audible, Prime Gaming, Prime Video, Twitch.</a:t>
            </a:r>
          </a:p>
          <a:p>
            <a:endParaRPr lang="en-GB" dirty="0"/>
          </a:p>
        </p:txBody>
      </p:sp>
      <p:sp>
        <p:nvSpPr>
          <p:cNvPr id="4" name="Slide Number Placeholder 3"/>
          <p:cNvSpPr>
            <a:spLocks noGrp="1"/>
          </p:cNvSpPr>
          <p:nvPr>
            <p:ph type="sldNum" sz="quarter" idx="5"/>
          </p:nvPr>
        </p:nvSpPr>
        <p:spPr/>
        <p:txBody>
          <a:bodyPr/>
          <a:lstStyle/>
          <a:p>
            <a:fld id="{C06754FB-9900-4188-B147-0E982AE62518}" type="slidenum">
              <a:rPr lang="en-GB" smtClean="0"/>
              <a:t>7</a:t>
            </a:fld>
            <a:endParaRPr lang="en-GB"/>
          </a:p>
        </p:txBody>
      </p:sp>
    </p:spTree>
    <p:extLst>
      <p:ext uri="{BB962C8B-B14F-4D97-AF65-F5344CB8AC3E}">
        <p14:creationId xmlns:p14="http://schemas.microsoft.com/office/powerpoint/2010/main" val="31953422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Add from Q1</a:t>
            </a:r>
            <a:r>
              <a:rPr lang="en-GB" baseline="0" dirty="0"/>
              <a:t> 2024 page 2 </a:t>
            </a:r>
          </a:p>
          <a:p>
            <a:endParaRPr lang="en-GB" baseline="0" dirty="0"/>
          </a:p>
          <a:p>
            <a:r>
              <a:rPr lang="en-GB" baseline="0" dirty="0"/>
              <a:t>Strategy page 10 num.</a:t>
            </a:r>
          </a:p>
          <a:p>
            <a:r>
              <a:rPr lang="en-GB" baseline="0" dirty="0"/>
              <a:t>https://s2.q4cdn.com/299287126/files/doc_financials/2024/ar/Amazon-com-Inc-2024-Proxy-Statement.pdf</a:t>
            </a:r>
            <a:br>
              <a:rPr lang="en-GB" baseline="0" dirty="0"/>
            </a:br>
            <a:endParaRPr lang="en-GB" baseline="0" dirty="0"/>
          </a:p>
          <a:p>
            <a:r>
              <a:rPr lang="en-GB" baseline="0" dirty="0"/>
              <a:t>https://ir.aboutamazon.com/news-release/news-release-details/2024/Amazon.com-Announces-First-Quarter-Results-68b9258cd/</a:t>
            </a:r>
            <a:br>
              <a:rPr lang="en-GB" baseline="0" dirty="0"/>
            </a:br>
            <a:r>
              <a:rPr lang="en-GB" sz="1200" b="0" i="0" kern="1200" dirty="0">
                <a:solidFill>
                  <a:schemeClr val="tx1"/>
                </a:solidFill>
                <a:effectLst/>
                <a:latin typeface="+mn-lt"/>
                <a:ea typeface="+mn-ea"/>
                <a:cs typeface="+mn-cs"/>
              </a:rPr>
              <a:t>Announced the extension of AWS and NVIDIA’s strategic collaboration to make AWS the best place to run NVIDIA GPUs, helping customers unlock new generative AI capabilities. </a:t>
            </a:r>
          </a:p>
          <a:p>
            <a:endParaRPr lang="en-GB" sz="1200" b="0" i="0" kern="1200" dirty="0">
              <a:solidFill>
                <a:schemeClr val="tx1"/>
              </a:solidFill>
              <a:effectLst/>
              <a:latin typeface="+mn-lt"/>
              <a:ea typeface="+mn-ea"/>
              <a:cs typeface="+mn-cs"/>
            </a:endParaRPr>
          </a:p>
          <a:p>
            <a:r>
              <a:rPr lang="en-GB" sz="1200" b="0" i="0" kern="1200" dirty="0">
                <a:solidFill>
                  <a:schemeClr val="tx1"/>
                </a:solidFill>
                <a:effectLst/>
                <a:latin typeface="+mn-lt"/>
                <a:ea typeface="+mn-ea"/>
                <a:cs typeface="+mn-cs"/>
              </a:rPr>
              <a:t>In the computer programming industry, primitive is a term used to describe a fundamental data type or code that can be used to build more complex software programs or interfaces. For instance, Java, a computer programming language, is made up of less complex data types such as Boolean, a primitive data type.</a:t>
            </a:r>
            <a:endParaRPr lang="en-GB" dirty="0"/>
          </a:p>
        </p:txBody>
      </p:sp>
      <p:sp>
        <p:nvSpPr>
          <p:cNvPr id="4" name="Slide Number Placeholder 3"/>
          <p:cNvSpPr>
            <a:spLocks noGrp="1"/>
          </p:cNvSpPr>
          <p:nvPr>
            <p:ph type="sldNum" sz="quarter" idx="5"/>
          </p:nvPr>
        </p:nvSpPr>
        <p:spPr/>
        <p:txBody>
          <a:bodyPr/>
          <a:lstStyle/>
          <a:p>
            <a:fld id="{C06754FB-9900-4188-B147-0E982AE62518}" type="slidenum">
              <a:rPr lang="en-GB" smtClean="0"/>
              <a:t>8</a:t>
            </a:fld>
            <a:endParaRPr lang="en-GB"/>
          </a:p>
        </p:txBody>
      </p:sp>
    </p:spTree>
    <p:extLst>
      <p:ext uri="{BB962C8B-B14F-4D97-AF65-F5344CB8AC3E}">
        <p14:creationId xmlns:p14="http://schemas.microsoft.com/office/powerpoint/2010/main" val="10242350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North America segment operating income was $5 billion, an increase of $4.1 billion year-over-year. Operating margin was 5.8%, up 460 basis points year-over-year. We saw improvements in our cost to serve, including continued benefit from our work to regionalize our operations, savings from more consolidated customer shipments, and improved leverage driven by strong unit growth, and lower transportation rates. </a:t>
            </a:r>
          </a:p>
          <a:p>
            <a:endParaRPr lang="en-GB" dirty="0"/>
          </a:p>
          <a:p>
            <a:r>
              <a:rPr lang="en-GB" dirty="0"/>
              <a:t>In our International segment, operating income was $903 million, an improvement of $2.2 billion year-over-year. Operating margin was 2.8%, up 710 basis points year-over-year. This is primarily driven by our established countries as we improve cost efficiencies through network design enhancements and improved volume leverage. </a:t>
            </a:r>
          </a:p>
          <a:p>
            <a:endParaRPr lang="en-GB" dirty="0"/>
          </a:p>
          <a:p>
            <a:r>
              <a:rPr lang="en-GB" dirty="0"/>
              <a:t>Moving to AWS. Revenue was $25 billion, an increase of 17% year-over-year, and AWS is now a $100 billion annualized revenue run rate business. Excluding the impact from Leap Year, AWS revenue increased approximately 16% year-over-year</a:t>
            </a:r>
          </a:p>
        </p:txBody>
      </p:sp>
      <p:sp>
        <p:nvSpPr>
          <p:cNvPr id="4" name="Slide Number Placeholder 3"/>
          <p:cNvSpPr>
            <a:spLocks noGrp="1"/>
          </p:cNvSpPr>
          <p:nvPr>
            <p:ph type="sldNum" sz="quarter" idx="5"/>
          </p:nvPr>
        </p:nvSpPr>
        <p:spPr/>
        <p:txBody>
          <a:bodyPr/>
          <a:lstStyle/>
          <a:p>
            <a:fld id="{C06754FB-9900-4188-B147-0E982AE62518}" type="slidenum">
              <a:rPr lang="en-GB" smtClean="0"/>
              <a:t>9</a:t>
            </a:fld>
            <a:endParaRPr lang="en-GB"/>
          </a:p>
        </p:txBody>
      </p:sp>
    </p:spTree>
    <p:extLst>
      <p:ext uri="{BB962C8B-B14F-4D97-AF65-F5344CB8AC3E}">
        <p14:creationId xmlns:p14="http://schemas.microsoft.com/office/powerpoint/2010/main" val="19251346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dirty="0"/>
              <a:t>This guidance assumes, among other things, that no additional business acquisitions, restructurings, or legal settlements are concluded.</a:t>
            </a:r>
            <a:endParaRPr lang="en-GB" dirty="0"/>
          </a:p>
        </p:txBody>
      </p:sp>
      <p:sp>
        <p:nvSpPr>
          <p:cNvPr id="4" name="Slide Number Placeholder 3"/>
          <p:cNvSpPr>
            <a:spLocks noGrp="1"/>
          </p:cNvSpPr>
          <p:nvPr>
            <p:ph type="sldNum" sz="quarter" idx="5"/>
          </p:nvPr>
        </p:nvSpPr>
        <p:spPr/>
        <p:txBody>
          <a:bodyPr/>
          <a:lstStyle/>
          <a:p>
            <a:fld id="{C06754FB-9900-4188-B147-0E982AE62518}" type="slidenum">
              <a:rPr lang="en-GB" smtClean="0"/>
              <a:t>10</a:t>
            </a:fld>
            <a:endParaRPr lang="en-GB"/>
          </a:p>
        </p:txBody>
      </p:sp>
    </p:spTree>
    <p:extLst>
      <p:ext uri="{BB962C8B-B14F-4D97-AF65-F5344CB8AC3E}">
        <p14:creationId xmlns:p14="http://schemas.microsoft.com/office/powerpoint/2010/main" val="809851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a:t>5% EBIT synergies presumed</a:t>
            </a:r>
          </a:p>
          <a:p>
            <a:r>
              <a:rPr lang="en-US" baseline="0" dirty="0"/>
              <a:t>0.02% dilution</a:t>
            </a:r>
          </a:p>
          <a:p>
            <a:r>
              <a:rPr lang="en-US" baseline="0" dirty="0"/>
              <a:t>0% year term bank loan at 5%</a:t>
            </a:r>
          </a:p>
          <a:p>
            <a:r>
              <a:rPr lang="en-US" baseline="0" dirty="0"/>
              <a:t>100% stock and 20% premium</a:t>
            </a:r>
          </a:p>
          <a:p>
            <a:r>
              <a:rPr lang="en-US" baseline="0" dirty="0"/>
              <a:t>Offer price of USD ?</a:t>
            </a:r>
          </a:p>
          <a:p>
            <a:pPr rtl="0"/>
            <a:br>
              <a:rPr lang="en-GB" b="1" dirty="0"/>
            </a:br>
            <a:r>
              <a:rPr lang="en-GB" dirty="0">
                <a:effectLst/>
              </a:rPr>
              <a:t>There can be situations where EPS and PE might suggest opposite outcomes. This can happen due to factors like:</a:t>
            </a:r>
          </a:p>
          <a:p>
            <a:pPr rtl="0">
              <a:buFont typeface="Arial" panose="020B0604020202020204" pitchFamily="34" charset="0"/>
              <a:buChar char="•"/>
            </a:pPr>
            <a:r>
              <a:rPr lang="en-GB" b="1" dirty="0">
                <a:effectLst/>
              </a:rPr>
              <a:t>Acquisition cost:</a:t>
            </a:r>
            <a:r>
              <a:rPr lang="en-GB" dirty="0">
                <a:effectLst/>
              </a:rPr>
              <a:t> If the purchase price for the target company is very high, it might outweigh the target's earnings contribution, leading to dilutive EPS despite a lower target company PE.</a:t>
            </a:r>
          </a:p>
          <a:p>
            <a:pPr rtl="0">
              <a:buFont typeface="Arial" panose="020B0604020202020204" pitchFamily="34" charset="0"/>
              <a:buChar char="•"/>
            </a:pPr>
            <a:r>
              <a:rPr lang="en-GB" b="1" dirty="0">
                <a:effectLst/>
              </a:rPr>
              <a:t>Issuing new shares:</a:t>
            </a:r>
            <a:r>
              <a:rPr lang="en-GB" dirty="0">
                <a:effectLst/>
              </a:rPr>
              <a:t> Financing the deal with new shares dilutes existing shares, potentially lowering EPS even if the target is profitable.</a:t>
            </a:r>
          </a:p>
          <a:p>
            <a:pPr rtl="0"/>
            <a:r>
              <a:rPr lang="en-GB" b="1" dirty="0">
                <a:effectLst/>
              </a:rPr>
              <a:t>In such cases, analysts delve deeper:</a:t>
            </a:r>
            <a:endParaRPr lang="en-GB" dirty="0">
              <a:effectLst/>
            </a:endParaRPr>
          </a:p>
          <a:p>
            <a:pPr rtl="0">
              <a:buFont typeface="Arial" panose="020B0604020202020204" pitchFamily="34" charset="0"/>
              <a:buChar char="•"/>
            </a:pPr>
            <a:r>
              <a:rPr lang="en-GB" dirty="0">
                <a:effectLst/>
              </a:rPr>
              <a:t>They consider the long-term strategic benefits of the deal beyond immediate EPS impact.</a:t>
            </a:r>
          </a:p>
          <a:p>
            <a:pPr rtl="0">
              <a:buFont typeface="Arial" panose="020B0604020202020204" pitchFamily="34" charset="0"/>
              <a:buChar char="•"/>
            </a:pPr>
            <a:r>
              <a:rPr lang="en-GB" dirty="0">
                <a:effectLst/>
              </a:rPr>
              <a:t>They project future EPS taking into account synergies, cost savings, and revenue growth potential from the acquisition.</a:t>
            </a:r>
          </a:p>
          <a:p>
            <a:br>
              <a:rPr lang="en-GB" b="1" dirty="0"/>
            </a:br>
            <a:br>
              <a:rPr lang="en-GB" b="1" dirty="0"/>
            </a:br>
            <a:r>
              <a:rPr lang="en-GB" b="1" dirty="0"/>
              <a:t>Amazon would gain in UK market</a:t>
            </a:r>
          </a:p>
          <a:p>
            <a:r>
              <a:rPr lang="en-GB" b="1" dirty="0"/>
              <a:t>For Accretion:</a:t>
            </a:r>
            <a:endParaRPr lang="en-GB" dirty="0"/>
          </a:p>
          <a:p>
            <a:pPr>
              <a:buFont typeface="Arial" panose="020B0604020202020204" pitchFamily="34" charset="0"/>
              <a:buChar char="•"/>
            </a:pPr>
            <a:r>
              <a:rPr lang="en-GB" b="1" dirty="0"/>
              <a:t>Asos Profitability:</a:t>
            </a:r>
            <a:r>
              <a:rPr lang="en-GB" dirty="0"/>
              <a:t> If Asos becomes profitable again (they reported a loss in fiscal year 2023), and Amazon integrates them efficiently, it could boost Amazon's overall EPS.</a:t>
            </a:r>
          </a:p>
          <a:p>
            <a:pPr>
              <a:buFont typeface="Arial" panose="020B0604020202020204" pitchFamily="34" charset="0"/>
              <a:buChar char="•"/>
            </a:pPr>
            <a:r>
              <a:rPr lang="en-GB" b="1" dirty="0"/>
              <a:t>Synergies:</a:t>
            </a:r>
            <a:r>
              <a:rPr lang="en-GB" dirty="0"/>
              <a:t> Combining operations, logistics, and potentially product lines could lead to cost savings and revenue growth, increasing EPS for the combined entity.</a:t>
            </a:r>
          </a:p>
          <a:p>
            <a:pPr>
              <a:buFont typeface="Arial" panose="020B0604020202020204" pitchFamily="34" charset="0"/>
              <a:buChar char="•"/>
            </a:pPr>
            <a:r>
              <a:rPr lang="en-GB" b="1" dirty="0"/>
              <a:t>Amazon's PE Ratio:</a:t>
            </a:r>
            <a:r>
              <a:rPr lang="en-GB" dirty="0"/>
              <a:t> If the acquisition price values Asos at a lower PE ratio than Amazon's current PE, it could be accretive as Amazon's higher EPS absorbs Asos'.</a:t>
            </a:r>
          </a:p>
          <a:p>
            <a:r>
              <a:rPr lang="en-GB" b="1" dirty="0"/>
              <a:t>For Dilution:</a:t>
            </a:r>
            <a:endParaRPr lang="en-GB" dirty="0"/>
          </a:p>
          <a:p>
            <a:pPr>
              <a:buFont typeface="Arial" panose="020B0604020202020204" pitchFamily="34" charset="0"/>
              <a:buChar char="•"/>
            </a:pPr>
            <a:r>
              <a:rPr lang="en-GB" b="1" dirty="0"/>
              <a:t>Asos's Current Losses:</a:t>
            </a:r>
            <a:r>
              <a:rPr lang="en-GB" dirty="0"/>
              <a:t> Asos's negative EPS would dilute Amazon's EPS in the short term.</a:t>
            </a:r>
          </a:p>
          <a:p>
            <a:pPr>
              <a:buFont typeface="Arial" panose="020B0604020202020204" pitchFamily="34" charset="0"/>
              <a:buChar char="•"/>
            </a:pPr>
            <a:r>
              <a:rPr lang="en-GB" b="1" dirty="0"/>
              <a:t>Acquisition Costs:</a:t>
            </a:r>
            <a:r>
              <a:rPr lang="en-GB" dirty="0"/>
              <a:t> A high purchase price for Asos could outweigh any future profitability gains, leading to dilution.</a:t>
            </a:r>
          </a:p>
          <a:p>
            <a:pPr>
              <a:buFont typeface="Arial" panose="020B0604020202020204" pitchFamily="34" charset="0"/>
              <a:buChar char="•"/>
            </a:pPr>
            <a:r>
              <a:rPr lang="en-GB" b="1" dirty="0"/>
              <a:t>Issuing New Shares:</a:t>
            </a:r>
            <a:r>
              <a:rPr lang="en-GB" dirty="0"/>
              <a:t> If Amazon finances the deal with new shares, it would dilute existing shareholders' ownership and potentially EPS.</a:t>
            </a:r>
          </a:p>
        </p:txBody>
      </p:sp>
      <p:sp>
        <p:nvSpPr>
          <p:cNvPr id="4" name="Slide Number Placeholder 3"/>
          <p:cNvSpPr>
            <a:spLocks noGrp="1"/>
          </p:cNvSpPr>
          <p:nvPr>
            <p:ph type="sldNum" sz="quarter" idx="5"/>
          </p:nvPr>
        </p:nvSpPr>
        <p:spPr/>
        <p:txBody>
          <a:bodyPr/>
          <a:lstStyle/>
          <a:p>
            <a:fld id="{C06754FB-9900-4188-B147-0E982AE62518}" type="slidenum">
              <a:rPr lang="en-GB" smtClean="0"/>
              <a:t>11</a:t>
            </a:fld>
            <a:endParaRPr lang="en-GB"/>
          </a:p>
        </p:txBody>
      </p:sp>
    </p:spTree>
    <p:extLst>
      <p:ext uri="{BB962C8B-B14F-4D97-AF65-F5344CB8AC3E}">
        <p14:creationId xmlns:p14="http://schemas.microsoft.com/office/powerpoint/2010/main" val="25584645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800" b="0" i="0" kern="1200" dirty="0">
                <a:solidFill>
                  <a:schemeClr val="tx1"/>
                </a:solidFill>
                <a:effectLst/>
                <a:latin typeface="+mn-lt"/>
                <a:ea typeface="+mn-ea"/>
                <a:cs typeface="+mn-cs"/>
              </a:rPr>
              <a:t>Amazon Followers allows shoppers to opt-in to receive notifications about a specific brand on Amazon.</a:t>
            </a:r>
          </a:p>
          <a:p>
            <a:r>
              <a:rPr lang="en-GB" sz="800" b="0" i="0" kern="1200" dirty="0">
                <a:solidFill>
                  <a:schemeClr val="tx1"/>
                </a:solidFill>
                <a:effectLst/>
                <a:latin typeface="+mn-lt"/>
                <a:ea typeface="+mn-ea"/>
                <a:cs typeface="+mn-cs"/>
              </a:rPr>
              <a:t>And on the other hand, it’s working closely with existing social media platforms and their respective shopping capabilities. </a:t>
            </a:r>
            <a:r>
              <a:rPr lang="en-GB" sz="800" b="0" i="0" kern="1200" dirty="0">
                <a:solidFill>
                  <a:schemeClr val="tx1"/>
                </a:solidFill>
                <a:effectLst/>
                <a:latin typeface="+mn-lt"/>
                <a:ea typeface="+mn-ea"/>
                <a:cs typeface="+mn-cs"/>
                <a:hlinkClick r:id="rId3"/>
              </a:rPr>
              <a:t>Amazon recently announced a new partnership with Meta</a:t>
            </a:r>
            <a:r>
              <a:rPr lang="en-GB" sz="800" b="0" i="0" kern="1200" dirty="0">
                <a:solidFill>
                  <a:schemeClr val="tx1"/>
                </a:solidFill>
                <a:effectLst/>
                <a:latin typeface="+mn-lt"/>
                <a:ea typeface="+mn-ea"/>
                <a:cs typeface="+mn-cs"/>
              </a:rPr>
              <a:t> that allows users to shop Amazon’s Facebook and Instagram ads and check out with Amazon without leaving the apps. Amazon has also mastered the art of building social communities around its products, such as </a:t>
            </a:r>
            <a:r>
              <a:rPr lang="en-GB" sz="800" b="0" i="0" kern="1200" dirty="0">
                <a:solidFill>
                  <a:schemeClr val="tx1"/>
                </a:solidFill>
                <a:effectLst/>
                <a:latin typeface="+mn-lt"/>
                <a:ea typeface="+mn-ea"/>
                <a:cs typeface="+mn-cs"/>
                <a:hlinkClick r:id="rId4"/>
              </a:rPr>
              <a:t>#amazonfinds</a:t>
            </a:r>
            <a:r>
              <a:rPr lang="en-GB" sz="800" b="0" i="0" kern="1200" dirty="0">
                <a:solidFill>
                  <a:schemeClr val="tx1"/>
                </a:solidFill>
                <a:effectLst/>
                <a:latin typeface="+mn-lt"/>
                <a:ea typeface="+mn-ea"/>
                <a:cs typeface="+mn-cs"/>
              </a:rPr>
              <a:t> on TikTok, which allows users to share their </a:t>
            </a:r>
            <a:r>
              <a:rPr lang="en-GB" sz="800" b="0" i="0" kern="1200" dirty="0" err="1">
                <a:solidFill>
                  <a:schemeClr val="tx1"/>
                </a:solidFill>
                <a:effectLst/>
                <a:latin typeface="+mn-lt"/>
                <a:ea typeface="+mn-ea"/>
                <a:cs typeface="+mn-cs"/>
              </a:rPr>
              <a:t>favorite</a:t>
            </a:r>
            <a:r>
              <a:rPr lang="en-GB" sz="800" b="0" i="0" kern="1200" dirty="0">
                <a:solidFill>
                  <a:schemeClr val="tx1"/>
                </a:solidFill>
                <a:effectLst/>
                <a:latin typeface="+mn-lt"/>
                <a:ea typeface="+mn-ea"/>
                <a:cs typeface="+mn-cs"/>
              </a:rPr>
              <a:t> Amazon product discoveries on the app. By leaning on influencers and users to create engaging content, such as authentic reviews and demonstrations, Amazon can boost product visibility organically.</a:t>
            </a:r>
          </a:p>
          <a:p>
            <a:endParaRPr lang="en-GB" sz="800" dirty="0"/>
          </a:p>
        </p:txBody>
      </p:sp>
      <p:sp>
        <p:nvSpPr>
          <p:cNvPr id="4" name="Slide Number Placeholder 3"/>
          <p:cNvSpPr>
            <a:spLocks noGrp="1"/>
          </p:cNvSpPr>
          <p:nvPr>
            <p:ph type="sldNum" sz="quarter" idx="5"/>
          </p:nvPr>
        </p:nvSpPr>
        <p:spPr/>
        <p:txBody>
          <a:bodyPr/>
          <a:lstStyle/>
          <a:p>
            <a:fld id="{C06754FB-9900-4188-B147-0E982AE62518}" type="slidenum">
              <a:rPr lang="en-GB" smtClean="0"/>
              <a:t>14</a:t>
            </a:fld>
            <a:endParaRPr lang="en-GB"/>
          </a:p>
        </p:txBody>
      </p:sp>
    </p:spTree>
    <p:extLst>
      <p:ext uri="{BB962C8B-B14F-4D97-AF65-F5344CB8AC3E}">
        <p14:creationId xmlns:p14="http://schemas.microsoft.com/office/powerpoint/2010/main" val="23946224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FC33BE-93B0-6C31-1D25-19CF533B546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E44365E6-E4E1-C493-D5D5-7837934E63F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BE7AEAA8-1C1C-691D-F443-6452517D3329}"/>
              </a:ext>
            </a:extLst>
          </p:cNvPr>
          <p:cNvSpPr>
            <a:spLocks noGrp="1"/>
          </p:cNvSpPr>
          <p:nvPr>
            <p:ph type="dt" sz="half" idx="10"/>
          </p:nvPr>
        </p:nvSpPr>
        <p:spPr/>
        <p:txBody>
          <a:bodyPr/>
          <a:lstStyle/>
          <a:p>
            <a:fld id="{941A7B50-39E1-4B0B-8AE0-4873E1020720}" type="datetimeFigureOut">
              <a:rPr lang="en-GB" smtClean="0"/>
              <a:t>12/07/2024</a:t>
            </a:fld>
            <a:endParaRPr lang="en-GB"/>
          </a:p>
        </p:txBody>
      </p:sp>
      <p:sp>
        <p:nvSpPr>
          <p:cNvPr id="5" name="Footer Placeholder 4">
            <a:extLst>
              <a:ext uri="{FF2B5EF4-FFF2-40B4-BE49-F238E27FC236}">
                <a16:creationId xmlns:a16="http://schemas.microsoft.com/office/drawing/2014/main" id="{2CBD3029-A84B-A2E9-0C1F-26A6C0C66A5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168A8E8-D9B2-12A8-F70C-551F5183E6E1}"/>
              </a:ext>
            </a:extLst>
          </p:cNvPr>
          <p:cNvSpPr>
            <a:spLocks noGrp="1"/>
          </p:cNvSpPr>
          <p:nvPr>
            <p:ph type="sldNum" sz="quarter" idx="12"/>
          </p:nvPr>
        </p:nvSpPr>
        <p:spPr/>
        <p:txBody>
          <a:bodyPr/>
          <a:lstStyle/>
          <a:p>
            <a:fld id="{C4C283CE-6A42-449C-A578-85B6547E0CE4}" type="slidenum">
              <a:rPr lang="en-GB" smtClean="0"/>
              <a:t>‹#›</a:t>
            </a:fld>
            <a:endParaRPr lang="en-GB"/>
          </a:p>
        </p:txBody>
      </p:sp>
    </p:spTree>
    <p:extLst>
      <p:ext uri="{BB962C8B-B14F-4D97-AF65-F5344CB8AC3E}">
        <p14:creationId xmlns:p14="http://schemas.microsoft.com/office/powerpoint/2010/main" val="181134640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58C4-4F1F-3FD7-B820-232345164185}"/>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CDFDA08-A771-13F9-4E9A-6D744D7DF5D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CE26F7-DDFF-1854-A8DF-DA7E402A41CE}"/>
              </a:ext>
            </a:extLst>
          </p:cNvPr>
          <p:cNvSpPr>
            <a:spLocks noGrp="1"/>
          </p:cNvSpPr>
          <p:nvPr>
            <p:ph type="dt" sz="half" idx="10"/>
          </p:nvPr>
        </p:nvSpPr>
        <p:spPr/>
        <p:txBody>
          <a:bodyPr/>
          <a:lstStyle/>
          <a:p>
            <a:fld id="{941A7B50-39E1-4B0B-8AE0-4873E1020720}" type="datetimeFigureOut">
              <a:rPr lang="en-GB" smtClean="0"/>
              <a:t>12/07/2024</a:t>
            </a:fld>
            <a:endParaRPr lang="en-GB"/>
          </a:p>
        </p:txBody>
      </p:sp>
      <p:sp>
        <p:nvSpPr>
          <p:cNvPr id="5" name="Footer Placeholder 4">
            <a:extLst>
              <a:ext uri="{FF2B5EF4-FFF2-40B4-BE49-F238E27FC236}">
                <a16:creationId xmlns:a16="http://schemas.microsoft.com/office/drawing/2014/main" id="{37062AD9-F4E0-424D-13CE-DBDF5544834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72D4B479-DE06-1362-C812-3384EAFD72E7}"/>
              </a:ext>
            </a:extLst>
          </p:cNvPr>
          <p:cNvSpPr>
            <a:spLocks noGrp="1"/>
          </p:cNvSpPr>
          <p:nvPr>
            <p:ph type="sldNum" sz="quarter" idx="12"/>
          </p:nvPr>
        </p:nvSpPr>
        <p:spPr/>
        <p:txBody>
          <a:bodyPr/>
          <a:lstStyle/>
          <a:p>
            <a:fld id="{C4C283CE-6A42-449C-A578-85B6547E0CE4}" type="slidenum">
              <a:rPr lang="en-GB" smtClean="0"/>
              <a:t>‹#›</a:t>
            </a:fld>
            <a:endParaRPr lang="en-GB"/>
          </a:p>
        </p:txBody>
      </p:sp>
    </p:spTree>
    <p:extLst>
      <p:ext uri="{BB962C8B-B14F-4D97-AF65-F5344CB8AC3E}">
        <p14:creationId xmlns:p14="http://schemas.microsoft.com/office/powerpoint/2010/main" val="25720839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4176C18-813C-6B11-6892-0CDC1F0C152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4FA6A12-83AC-62F3-DA6F-5170A1B4C77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DF07FAD2-4E33-2C03-93CC-F35F8877A29E}"/>
              </a:ext>
            </a:extLst>
          </p:cNvPr>
          <p:cNvSpPr>
            <a:spLocks noGrp="1"/>
          </p:cNvSpPr>
          <p:nvPr>
            <p:ph type="dt" sz="half" idx="10"/>
          </p:nvPr>
        </p:nvSpPr>
        <p:spPr/>
        <p:txBody>
          <a:bodyPr/>
          <a:lstStyle/>
          <a:p>
            <a:fld id="{941A7B50-39E1-4B0B-8AE0-4873E1020720}" type="datetimeFigureOut">
              <a:rPr lang="en-GB" smtClean="0"/>
              <a:t>12/07/2024</a:t>
            </a:fld>
            <a:endParaRPr lang="en-GB"/>
          </a:p>
        </p:txBody>
      </p:sp>
      <p:sp>
        <p:nvSpPr>
          <p:cNvPr id="5" name="Footer Placeholder 4">
            <a:extLst>
              <a:ext uri="{FF2B5EF4-FFF2-40B4-BE49-F238E27FC236}">
                <a16:creationId xmlns:a16="http://schemas.microsoft.com/office/drawing/2014/main" id="{D6AD2602-E195-E90B-77B7-CAED658E656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8F127CC-9EE6-C0C5-769D-1597C7E6EF01}"/>
              </a:ext>
            </a:extLst>
          </p:cNvPr>
          <p:cNvSpPr>
            <a:spLocks noGrp="1"/>
          </p:cNvSpPr>
          <p:nvPr>
            <p:ph type="sldNum" sz="quarter" idx="12"/>
          </p:nvPr>
        </p:nvSpPr>
        <p:spPr/>
        <p:txBody>
          <a:bodyPr/>
          <a:lstStyle/>
          <a:p>
            <a:fld id="{C4C283CE-6A42-449C-A578-85B6547E0CE4}" type="slidenum">
              <a:rPr lang="en-GB" smtClean="0"/>
              <a:t>‹#›</a:t>
            </a:fld>
            <a:endParaRPr lang="en-GB"/>
          </a:p>
        </p:txBody>
      </p:sp>
    </p:spTree>
    <p:extLst>
      <p:ext uri="{BB962C8B-B14F-4D97-AF65-F5344CB8AC3E}">
        <p14:creationId xmlns:p14="http://schemas.microsoft.com/office/powerpoint/2010/main" val="39147176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6C9C6A-D7A3-FBA7-B186-5BEEF16DCED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7A3E6AB4-CFB9-B68E-94B8-91E37F71CD8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4303975E-EFC9-089D-01D1-FFE0A37F5E46}"/>
              </a:ext>
            </a:extLst>
          </p:cNvPr>
          <p:cNvSpPr>
            <a:spLocks noGrp="1"/>
          </p:cNvSpPr>
          <p:nvPr>
            <p:ph type="dt" sz="half" idx="10"/>
          </p:nvPr>
        </p:nvSpPr>
        <p:spPr/>
        <p:txBody>
          <a:bodyPr/>
          <a:lstStyle/>
          <a:p>
            <a:fld id="{941A7B50-39E1-4B0B-8AE0-4873E1020720}" type="datetimeFigureOut">
              <a:rPr lang="en-GB" smtClean="0"/>
              <a:t>12/07/2024</a:t>
            </a:fld>
            <a:endParaRPr lang="en-GB"/>
          </a:p>
        </p:txBody>
      </p:sp>
      <p:sp>
        <p:nvSpPr>
          <p:cNvPr id="5" name="Footer Placeholder 4">
            <a:extLst>
              <a:ext uri="{FF2B5EF4-FFF2-40B4-BE49-F238E27FC236}">
                <a16:creationId xmlns:a16="http://schemas.microsoft.com/office/drawing/2014/main" id="{A49BFCBF-2BDC-9688-049F-7FAC3BB7E79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5C8AB2D-C7C6-3DFC-7106-31D42C2330FB}"/>
              </a:ext>
            </a:extLst>
          </p:cNvPr>
          <p:cNvSpPr>
            <a:spLocks noGrp="1"/>
          </p:cNvSpPr>
          <p:nvPr>
            <p:ph type="sldNum" sz="quarter" idx="12"/>
          </p:nvPr>
        </p:nvSpPr>
        <p:spPr/>
        <p:txBody>
          <a:bodyPr/>
          <a:lstStyle/>
          <a:p>
            <a:fld id="{C4C283CE-6A42-449C-A578-85B6547E0CE4}" type="slidenum">
              <a:rPr lang="en-GB" smtClean="0"/>
              <a:t>‹#›</a:t>
            </a:fld>
            <a:endParaRPr lang="en-GB"/>
          </a:p>
        </p:txBody>
      </p:sp>
    </p:spTree>
    <p:extLst>
      <p:ext uri="{BB962C8B-B14F-4D97-AF65-F5344CB8AC3E}">
        <p14:creationId xmlns:p14="http://schemas.microsoft.com/office/powerpoint/2010/main" val="26592114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0FD79C-B05A-7A6D-8830-4520B9A2438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5643C87B-4027-EB25-3A2E-FC0ABC61B3C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41DB416-CCA5-86A3-5654-E165457DD17A}"/>
              </a:ext>
            </a:extLst>
          </p:cNvPr>
          <p:cNvSpPr>
            <a:spLocks noGrp="1"/>
          </p:cNvSpPr>
          <p:nvPr>
            <p:ph type="dt" sz="half" idx="10"/>
          </p:nvPr>
        </p:nvSpPr>
        <p:spPr/>
        <p:txBody>
          <a:bodyPr/>
          <a:lstStyle/>
          <a:p>
            <a:fld id="{941A7B50-39E1-4B0B-8AE0-4873E1020720}" type="datetimeFigureOut">
              <a:rPr lang="en-GB" smtClean="0"/>
              <a:t>12/07/2024</a:t>
            </a:fld>
            <a:endParaRPr lang="en-GB"/>
          </a:p>
        </p:txBody>
      </p:sp>
      <p:sp>
        <p:nvSpPr>
          <p:cNvPr id="5" name="Footer Placeholder 4">
            <a:extLst>
              <a:ext uri="{FF2B5EF4-FFF2-40B4-BE49-F238E27FC236}">
                <a16:creationId xmlns:a16="http://schemas.microsoft.com/office/drawing/2014/main" id="{737794B3-55C0-A315-C301-521AEC3E997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C66D862-A03A-32E6-4949-2F9A7F74BF93}"/>
              </a:ext>
            </a:extLst>
          </p:cNvPr>
          <p:cNvSpPr>
            <a:spLocks noGrp="1"/>
          </p:cNvSpPr>
          <p:nvPr>
            <p:ph type="sldNum" sz="quarter" idx="12"/>
          </p:nvPr>
        </p:nvSpPr>
        <p:spPr/>
        <p:txBody>
          <a:bodyPr/>
          <a:lstStyle/>
          <a:p>
            <a:fld id="{C4C283CE-6A42-449C-A578-85B6547E0CE4}" type="slidenum">
              <a:rPr lang="en-GB" smtClean="0"/>
              <a:t>‹#›</a:t>
            </a:fld>
            <a:endParaRPr lang="en-GB"/>
          </a:p>
        </p:txBody>
      </p:sp>
    </p:spTree>
    <p:extLst>
      <p:ext uri="{BB962C8B-B14F-4D97-AF65-F5344CB8AC3E}">
        <p14:creationId xmlns:p14="http://schemas.microsoft.com/office/powerpoint/2010/main" val="286677296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841D88-4FFB-A12B-F656-0EDABF3E8F16}"/>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AFD928A2-EE80-F733-7683-5DDBAFA870F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D1E19580-85A4-7CD1-DC29-DA716B4611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027D402-1FCC-F6B3-1655-650C19E5F8F1}"/>
              </a:ext>
            </a:extLst>
          </p:cNvPr>
          <p:cNvSpPr>
            <a:spLocks noGrp="1"/>
          </p:cNvSpPr>
          <p:nvPr>
            <p:ph type="dt" sz="half" idx="10"/>
          </p:nvPr>
        </p:nvSpPr>
        <p:spPr/>
        <p:txBody>
          <a:bodyPr/>
          <a:lstStyle/>
          <a:p>
            <a:fld id="{941A7B50-39E1-4B0B-8AE0-4873E1020720}" type="datetimeFigureOut">
              <a:rPr lang="en-GB" smtClean="0"/>
              <a:t>12/07/2024</a:t>
            </a:fld>
            <a:endParaRPr lang="en-GB"/>
          </a:p>
        </p:txBody>
      </p:sp>
      <p:sp>
        <p:nvSpPr>
          <p:cNvPr id="6" name="Footer Placeholder 5">
            <a:extLst>
              <a:ext uri="{FF2B5EF4-FFF2-40B4-BE49-F238E27FC236}">
                <a16:creationId xmlns:a16="http://schemas.microsoft.com/office/drawing/2014/main" id="{638FA327-6CFB-A054-469B-89B9E260AE72}"/>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67C58A2-5A9F-02FD-2A6B-50191B16B27B}"/>
              </a:ext>
            </a:extLst>
          </p:cNvPr>
          <p:cNvSpPr>
            <a:spLocks noGrp="1"/>
          </p:cNvSpPr>
          <p:nvPr>
            <p:ph type="sldNum" sz="quarter" idx="12"/>
          </p:nvPr>
        </p:nvSpPr>
        <p:spPr/>
        <p:txBody>
          <a:bodyPr/>
          <a:lstStyle/>
          <a:p>
            <a:fld id="{C4C283CE-6A42-449C-A578-85B6547E0CE4}" type="slidenum">
              <a:rPr lang="en-GB" smtClean="0"/>
              <a:t>‹#›</a:t>
            </a:fld>
            <a:endParaRPr lang="en-GB"/>
          </a:p>
        </p:txBody>
      </p:sp>
    </p:spTree>
    <p:extLst>
      <p:ext uri="{BB962C8B-B14F-4D97-AF65-F5344CB8AC3E}">
        <p14:creationId xmlns:p14="http://schemas.microsoft.com/office/powerpoint/2010/main" val="2524567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A3AE49-5C00-9035-4F52-A5DCFD05522C}"/>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2590390D-9BA0-2476-2EAE-2A8C5B8D683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DA5DFA-7D6B-0E7A-4108-FA65A8DF706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0AD5181-BA89-87A2-AF1A-731B37FD9C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B6F4348-EBF9-F2FF-F2C1-C21C0BF945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45214815-75CB-5504-C3F0-CB3C22A15550}"/>
              </a:ext>
            </a:extLst>
          </p:cNvPr>
          <p:cNvSpPr>
            <a:spLocks noGrp="1"/>
          </p:cNvSpPr>
          <p:nvPr>
            <p:ph type="dt" sz="half" idx="10"/>
          </p:nvPr>
        </p:nvSpPr>
        <p:spPr/>
        <p:txBody>
          <a:bodyPr/>
          <a:lstStyle/>
          <a:p>
            <a:fld id="{941A7B50-39E1-4B0B-8AE0-4873E1020720}" type="datetimeFigureOut">
              <a:rPr lang="en-GB" smtClean="0"/>
              <a:t>12/07/2024</a:t>
            </a:fld>
            <a:endParaRPr lang="en-GB"/>
          </a:p>
        </p:txBody>
      </p:sp>
      <p:sp>
        <p:nvSpPr>
          <p:cNvPr id="8" name="Footer Placeholder 7">
            <a:extLst>
              <a:ext uri="{FF2B5EF4-FFF2-40B4-BE49-F238E27FC236}">
                <a16:creationId xmlns:a16="http://schemas.microsoft.com/office/drawing/2014/main" id="{41816F6A-E240-5F75-91BE-FE7C3103D9D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D80B811-C410-C182-0410-9665A0D84607}"/>
              </a:ext>
            </a:extLst>
          </p:cNvPr>
          <p:cNvSpPr>
            <a:spLocks noGrp="1"/>
          </p:cNvSpPr>
          <p:nvPr>
            <p:ph type="sldNum" sz="quarter" idx="12"/>
          </p:nvPr>
        </p:nvSpPr>
        <p:spPr/>
        <p:txBody>
          <a:bodyPr/>
          <a:lstStyle/>
          <a:p>
            <a:fld id="{C4C283CE-6A42-449C-A578-85B6547E0CE4}" type="slidenum">
              <a:rPr lang="en-GB" smtClean="0"/>
              <a:t>‹#›</a:t>
            </a:fld>
            <a:endParaRPr lang="en-GB"/>
          </a:p>
        </p:txBody>
      </p:sp>
    </p:spTree>
    <p:extLst>
      <p:ext uri="{BB962C8B-B14F-4D97-AF65-F5344CB8AC3E}">
        <p14:creationId xmlns:p14="http://schemas.microsoft.com/office/powerpoint/2010/main" val="25462271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86CC0-8069-AD6D-46B2-2F815D4E1F17}"/>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518738B6-B43F-A311-54DD-D29249DB96B7}"/>
              </a:ext>
            </a:extLst>
          </p:cNvPr>
          <p:cNvSpPr>
            <a:spLocks noGrp="1"/>
          </p:cNvSpPr>
          <p:nvPr>
            <p:ph type="dt" sz="half" idx="10"/>
          </p:nvPr>
        </p:nvSpPr>
        <p:spPr/>
        <p:txBody>
          <a:bodyPr/>
          <a:lstStyle/>
          <a:p>
            <a:fld id="{941A7B50-39E1-4B0B-8AE0-4873E1020720}" type="datetimeFigureOut">
              <a:rPr lang="en-GB" smtClean="0"/>
              <a:t>12/07/2024</a:t>
            </a:fld>
            <a:endParaRPr lang="en-GB"/>
          </a:p>
        </p:txBody>
      </p:sp>
      <p:sp>
        <p:nvSpPr>
          <p:cNvPr id="4" name="Footer Placeholder 3">
            <a:extLst>
              <a:ext uri="{FF2B5EF4-FFF2-40B4-BE49-F238E27FC236}">
                <a16:creationId xmlns:a16="http://schemas.microsoft.com/office/drawing/2014/main" id="{419AEC1B-1771-F24D-3DFA-E823AB75BDE6}"/>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A347F7A-8E79-FB19-B776-6E1FDF5F85C2}"/>
              </a:ext>
            </a:extLst>
          </p:cNvPr>
          <p:cNvSpPr>
            <a:spLocks noGrp="1"/>
          </p:cNvSpPr>
          <p:nvPr>
            <p:ph type="sldNum" sz="quarter" idx="12"/>
          </p:nvPr>
        </p:nvSpPr>
        <p:spPr/>
        <p:txBody>
          <a:bodyPr/>
          <a:lstStyle/>
          <a:p>
            <a:fld id="{C4C283CE-6A42-449C-A578-85B6547E0CE4}" type="slidenum">
              <a:rPr lang="en-GB" smtClean="0"/>
              <a:t>‹#›</a:t>
            </a:fld>
            <a:endParaRPr lang="en-GB"/>
          </a:p>
        </p:txBody>
      </p:sp>
    </p:spTree>
    <p:extLst>
      <p:ext uri="{BB962C8B-B14F-4D97-AF65-F5344CB8AC3E}">
        <p14:creationId xmlns:p14="http://schemas.microsoft.com/office/powerpoint/2010/main" val="42281836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D6D4B6C-330F-75E9-D1A8-D5D9762B13C7}"/>
              </a:ext>
            </a:extLst>
          </p:cNvPr>
          <p:cNvSpPr>
            <a:spLocks noGrp="1"/>
          </p:cNvSpPr>
          <p:nvPr>
            <p:ph type="dt" sz="half" idx="10"/>
          </p:nvPr>
        </p:nvSpPr>
        <p:spPr/>
        <p:txBody>
          <a:bodyPr/>
          <a:lstStyle/>
          <a:p>
            <a:fld id="{941A7B50-39E1-4B0B-8AE0-4873E1020720}" type="datetimeFigureOut">
              <a:rPr lang="en-GB" smtClean="0"/>
              <a:t>12/07/2024</a:t>
            </a:fld>
            <a:endParaRPr lang="en-GB"/>
          </a:p>
        </p:txBody>
      </p:sp>
      <p:sp>
        <p:nvSpPr>
          <p:cNvPr id="3" name="Footer Placeholder 2">
            <a:extLst>
              <a:ext uri="{FF2B5EF4-FFF2-40B4-BE49-F238E27FC236}">
                <a16:creationId xmlns:a16="http://schemas.microsoft.com/office/drawing/2014/main" id="{B67C8EE7-B77C-85AF-2022-739CAACE495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5C804CF5-B2B8-226F-2B68-ACAC588D76B8}"/>
              </a:ext>
            </a:extLst>
          </p:cNvPr>
          <p:cNvSpPr>
            <a:spLocks noGrp="1"/>
          </p:cNvSpPr>
          <p:nvPr>
            <p:ph type="sldNum" sz="quarter" idx="12"/>
          </p:nvPr>
        </p:nvSpPr>
        <p:spPr/>
        <p:txBody>
          <a:bodyPr/>
          <a:lstStyle/>
          <a:p>
            <a:fld id="{C4C283CE-6A42-449C-A578-85B6547E0CE4}" type="slidenum">
              <a:rPr lang="en-GB" smtClean="0"/>
              <a:t>‹#›</a:t>
            </a:fld>
            <a:endParaRPr lang="en-GB"/>
          </a:p>
        </p:txBody>
      </p:sp>
    </p:spTree>
    <p:extLst>
      <p:ext uri="{BB962C8B-B14F-4D97-AF65-F5344CB8AC3E}">
        <p14:creationId xmlns:p14="http://schemas.microsoft.com/office/powerpoint/2010/main" val="11605238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03D5B3-075F-73DE-797B-DDF3192D18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18F9A27-4609-AD7E-448D-8796D892790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039E38E0-ECF2-C8CD-7C3A-2A259D03EE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A3B0D0-97A6-CB70-6415-4F3CA42B68D0}"/>
              </a:ext>
            </a:extLst>
          </p:cNvPr>
          <p:cNvSpPr>
            <a:spLocks noGrp="1"/>
          </p:cNvSpPr>
          <p:nvPr>
            <p:ph type="dt" sz="half" idx="10"/>
          </p:nvPr>
        </p:nvSpPr>
        <p:spPr/>
        <p:txBody>
          <a:bodyPr/>
          <a:lstStyle/>
          <a:p>
            <a:fld id="{941A7B50-39E1-4B0B-8AE0-4873E1020720}" type="datetimeFigureOut">
              <a:rPr lang="en-GB" smtClean="0"/>
              <a:t>12/07/2024</a:t>
            </a:fld>
            <a:endParaRPr lang="en-GB"/>
          </a:p>
        </p:txBody>
      </p:sp>
      <p:sp>
        <p:nvSpPr>
          <p:cNvPr id="6" name="Footer Placeholder 5">
            <a:extLst>
              <a:ext uri="{FF2B5EF4-FFF2-40B4-BE49-F238E27FC236}">
                <a16:creationId xmlns:a16="http://schemas.microsoft.com/office/drawing/2014/main" id="{A62A3C18-D39B-BCF6-1BE6-9F52913ED34D}"/>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69F4D3A-2128-44F0-FC82-22542420EB76}"/>
              </a:ext>
            </a:extLst>
          </p:cNvPr>
          <p:cNvSpPr>
            <a:spLocks noGrp="1"/>
          </p:cNvSpPr>
          <p:nvPr>
            <p:ph type="sldNum" sz="quarter" idx="12"/>
          </p:nvPr>
        </p:nvSpPr>
        <p:spPr/>
        <p:txBody>
          <a:bodyPr/>
          <a:lstStyle/>
          <a:p>
            <a:fld id="{C4C283CE-6A42-449C-A578-85B6547E0CE4}" type="slidenum">
              <a:rPr lang="en-GB" smtClean="0"/>
              <a:t>‹#›</a:t>
            </a:fld>
            <a:endParaRPr lang="en-GB"/>
          </a:p>
        </p:txBody>
      </p:sp>
    </p:spTree>
    <p:extLst>
      <p:ext uri="{BB962C8B-B14F-4D97-AF65-F5344CB8AC3E}">
        <p14:creationId xmlns:p14="http://schemas.microsoft.com/office/powerpoint/2010/main" val="34218218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86320A-0253-85CD-3A7F-55AE9C1DA89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F9641D18-56AD-77C2-3523-64F7E55CC0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1298E5F-44AD-7095-85CE-4516FD66CA8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7388249-1132-7052-DABF-D41AC2B2AEE4}"/>
              </a:ext>
            </a:extLst>
          </p:cNvPr>
          <p:cNvSpPr>
            <a:spLocks noGrp="1"/>
          </p:cNvSpPr>
          <p:nvPr>
            <p:ph type="dt" sz="half" idx="10"/>
          </p:nvPr>
        </p:nvSpPr>
        <p:spPr/>
        <p:txBody>
          <a:bodyPr/>
          <a:lstStyle/>
          <a:p>
            <a:fld id="{941A7B50-39E1-4B0B-8AE0-4873E1020720}" type="datetimeFigureOut">
              <a:rPr lang="en-GB" smtClean="0"/>
              <a:t>12/07/2024</a:t>
            </a:fld>
            <a:endParaRPr lang="en-GB"/>
          </a:p>
        </p:txBody>
      </p:sp>
      <p:sp>
        <p:nvSpPr>
          <p:cNvPr id="6" name="Footer Placeholder 5">
            <a:extLst>
              <a:ext uri="{FF2B5EF4-FFF2-40B4-BE49-F238E27FC236}">
                <a16:creationId xmlns:a16="http://schemas.microsoft.com/office/drawing/2014/main" id="{369CC67F-807C-3BD8-D1A6-EE7D203582E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BCFE7228-1AE8-AC98-72F2-3580C095281F}"/>
              </a:ext>
            </a:extLst>
          </p:cNvPr>
          <p:cNvSpPr>
            <a:spLocks noGrp="1"/>
          </p:cNvSpPr>
          <p:nvPr>
            <p:ph type="sldNum" sz="quarter" idx="12"/>
          </p:nvPr>
        </p:nvSpPr>
        <p:spPr/>
        <p:txBody>
          <a:bodyPr/>
          <a:lstStyle/>
          <a:p>
            <a:fld id="{C4C283CE-6A42-449C-A578-85B6547E0CE4}" type="slidenum">
              <a:rPr lang="en-GB" smtClean="0"/>
              <a:t>‹#›</a:t>
            </a:fld>
            <a:endParaRPr lang="en-GB"/>
          </a:p>
        </p:txBody>
      </p:sp>
    </p:spTree>
    <p:extLst>
      <p:ext uri="{BB962C8B-B14F-4D97-AF65-F5344CB8AC3E}">
        <p14:creationId xmlns:p14="http://schemas.microsoft.com/office/powerpoint/2010/main" val="37699994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5A7FD94-45D4-AB44-0D1B-E953655F5FB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D92C2F7B-4F5D-4DE6-F66B-A838C3A284C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849D302E-47FE-33BA-FE15-062A030EE84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41A7B50-39E1-4B0B-8AE0-4873E1020720}" type="datetimeFigureOut">
              <a:rPr lang="en-GB" smtClean="0"/>
              <a:t>12/07/2024</a:t>
            </a:fld>
            <a:endParaRPr lang="en-GB"/>
          </a:p>
        </p:txBody>
      </p:sp>
      <p:sp>
        <p:nvSpPr>
          <p:cNvPr id="5" name="Footer Placeholder 4">
            <a:extLst>
              <a:ext uri="{FF2B5EF4-FFF2-40B4-BE49-F238E27FC236}">
                <a16:creationId xmlns:a16="http://schemas.microsoft.com/office/drawing/2014/main" id="{A848D396-D918-8C35-62DA-269F18816E7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FAFE4BBC-1271-5FC7-C529-05E03A3D53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4C283CE-6A42-449C-A578-85B6547E0CE4}" type="slidenum">
              <a:rPr lang="en-GB" smtClean="0"/>
              <a:t>‹#›</a:t>
            </a:fld>
            <a:endParaRPr lang="en-GB"/>
          </a:p>
        </p:txBody>
      </p:sp>
    </p:spTree>
    <p:extLst>
      <p:ext uri="{BB962C8B-B14F-4D97-AF65-F5344CB8AC3E}">
        <p14:creationId xmlns:p14="http://schemas.microsoft.com/office/powerpoint/2010/main" val="2946179280"/>
      </p:ext>
    </p:extLst>
  </p:cSld>
  <p:clrMap bg1="lt1" tx1="dk1" bg2="lt2" tx2="dk2" accent1="accent1" accent2="accent2" accent3="accent3" accent4="accent4" accent5="accent5" accent6="accent6" hlink="hlink" folHlink="folHlink"/>
  <p:sldLayoutIdLst>
    <p:sldLayoutId id="2147483831" r:id="rId1"/>
    <p:sldLayoutId id="2147483832"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6.xml"/><Relationship Id="rId5" Type="http://schemas.openxmlformats.org/officeDocument/2006/relationships/image" Target="../media/image15.png"/><Relationship Id="rId4"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41A6C-743E-0576-289A-FDDB995CB960}"/>
              </a:ext>
            </a:extLst>
          </p:cNvPr>
          <p:cNvSpPr>
            <a:spLocks noGrp="1"/>
          </p:cNvSpPr>
          <p:nvPr>
            <p:ph type="ctrTitle"/>
          </p:nvPr>
        </p:nvSpPr>
        <p:spPr/>
        <p:txBody>
          <a:bodyPr/>
          <a:lstStyle/>
          <a:p>
            <a:r>
              <a:rPr lang="en-GB" dirty="0"/>
              <a:t>STOCK PITCH</a:t>
            </a:r>
          </a:p>
        </p:txBody>
      </p:sp>
      <p:sp>
        <p:nvSpPr>
          <p:cNvPr id="3" name="Subtitle 2">
            <a:extLst>
              <a:ext uri="{FF2B5EF4-FFF2-40B4-BE49-F238E27FC236}">
                <a16:creationId xmlns:a16="http://schemas.microsoft.com/office/drawing/2014/main" id="{ADEAE98A-5FCD-9DFF-B95C-D9FC2AD489A5}"/>
              </a:ext>
            </a:extLst>
          </p:cNvPr>
          <p:cNvSpPr>
            <a:spLocks noGrp="1"/>
          </p:cNvSpPr>
          <p:nvPr>
            <p:ph type="subTitle" idx="1"/>
          </p:nvPr>
        </p:nvSpPr>
        <p:spPr/>
        <p:txBody>
          <a:bodyPr/>
          <a:lstStyle/>
          <a:p>
            <a:r>
              <a:rPr lang="en-GB" dirty="0"/>
              <a:t>Eleonore Chamboredon</a:t>
            </a:r>
          </a:p>
        </p:txBody>
      </p:sp>
      <p:pic>
        <p:nvPicPr>
          <p:cNvPr id="6" name="Picture 5">
            <a:extLst>
              <a:ext uri="{FF2B5EF4-FFF2-40B4-BE49-F238E27FC236}">
                <a16:creationId xmlns:a16="http://schemas.microsoft.com/office/drawing/2014/main" id="{9CF3A199-D689-A50A-3C8E-C052DC5CFBC6}"/>
              </a:ext>
            </a:extLst>
          </p:cNvPr>
          <p:cNvPicPr>
            <a:picLocks noChangeAspect="1"/>
          </p:cNvPicPr>
          <p:nvPr/>
        </p:nvPicPr>
        <p:blipFill>
          <a:blip r:embed="rId3"/>
          <a:stretch>
            <a:fillRect/>
          </a:stretch>
        </p:blipFill>
        <p:spPr>
          <a:xfrm>
            <a:off x="4800867" y="0"/>
            <a:ext cx="7391133" cy="2286000"/>
          </a:xfrm>
          <a:prstGeom prst="rect">
            <a:avLst/>
          </a:prstGeom>
        </p:spPr>
      </p:pic>
    </p:spTree>
    <p:extLst>
      <p:ext uri="{BB962C8B-B14F-4D97-AF65-F5344CB8AC3E}">
        <p14:creationId xmlns:p14="http://schemas.microsoft.com/office/powerpoint/2010/main" val="77385475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DD309-A82E-ADFF-8232-2D1311E0AA15}"/>
              </a:ext>
            </a:extLst>
          </p:cNvPr>
          <p:cNvSpPr>
            <a:spLocks noGrp="1"/>
          </p:cNvSpPr>
          <p:nvPr>
            <p:ph type="title"/>
          </p:nvPr>
        </p:nvSpPr>
        <p:spPr>
          <a:xfrm>
            <a:off x="838200" y="347575"/>
            <a:ext cx="2272862" cy="393571"/>
          </a:xfrm>
        </p:spPr>
        <p:txBody>
          <a:bodyPr>
            <a:noAutofit/>
          </a:bodyPr>
          <a:lstStyle/>
          <a:p>
            <a:r>
              <a:rPr lang="en-GB" sz="2000" b="1" dirty="0"/>
              <a:t>Company Guidance</a:t>
            </a:r>
          </a:p>
        </p:txBody>
      </p:sp>
      <p:sp>
        <p:nvSpPr>
          <p:cNvPr id="4" name="Rectangle 3">
            <a:extLst>
              <a:ext uri="{FF2B5EF4-FFF2-40B4-BE49-F238E27FC236}">
                <a16:creationId xmlns:a16="http://schemas.microsoft.com/office/drawing/2014/main" id="{42170DC9-CAEF-151B-9A85-69F90F32B710}"/>
              </a:ext>
            </a:extLst>
          </p:cNvPr>
          <p:cNvSpPr/>
          <p:nvPr/>
        </p:nvSpPr>
        <p:spPr>
          <a:xfrm>
            <a:off x="322727" y="1250467"/>
            <a:ext cx="11322932" cy="39357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Net sales</a:t>
            </a:r>
          </a:p>
        </p:txBody>
      </p:sp>
      <p:sp>
        <p:nvSpPr>
          <p:cNvPr id="7" name="Rectangle 6">
            <a:extLst>
              <a:ext uri="{FF2B5EF4-FFF2-40B4-BE49-F238E27FC236}">
                <a16:creationId xmlns:a16="http://schemas.microsoft.com/office/drawing/2014/main" id="{BC633D4E-4177-1CB3-0D1D-3AD625D5FDEE}"/>
              </a:ext>
            </a:extLst>
          </p:cNvPr>
          <p:cNvSpPr/>
          <p:nvPr/>
        </p:nvSpPr>
        <p:spPr>
          <a:xfrm>
            <a:off x="322726" y="4265658"/>
            <a:ext cx="11322933" cy="3838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Operating Income</a:t>
            </a:r>
          </a:p>
        </p:txBody>
      </p:sp>
      <p:sp>
        <p:nvSpPr>
          <p:cNvPr id="10" name="TextBox 9">
            <a:extLst>
              <a:ext uri="{FF2B5EF4-FFF2-40B4-BE49-F238E27FC236}">
                <a16:creationId xmlns:a16="http://schemas.microsoft.com/office/drawing/2014/main" id="{61AD4F28-1470-FD5C-CFA3-31045EA0C99A}"/>
              </a:ext>
            </a:extLst>
          </p:cNvPr>
          <p:cNvSpPr txBox="1"/>
          <p:nvPr/>
        </p:nvSpPr>
        <p:spPr>
          <a:xfrm>
            <a:off x="404341" y="1844904"/>
            <a:ext cx="11383317" cy="1938992"/>
          </a:xfrm>
          <a:prstGeom prst="rect">
            <a:avLst/>
          </a:prstGeom>
          <a:noFill/>
        </p:spPr>
        <p:txBody>
          <a:bodyPr wrap="square" rtlCol="0">
            <a:spAutoFit/>
          </a:bodyPr>
          <a:lstStyle/>
          <a:p>
            <a:pPr marL="285750" indent="-285750">
              <a:buFont typeface="Arial" panose="020B0604020202020204" pitchFamily="34" charset="0"/>
              <a:buChar char="•"/>
            </a:pPr>
            <a:r>
              <a:rPr lang="en-GB" sz="2400" dirty="0"/>
              <a:t>Net sales are expected to be between $144.0 billion and $149.0 billion, or to grow between 7% and 11% compared with second quarter 2023.</a:t>
            </a:r>
          </a:p>
          <a:p>
            <a:pPr marL="285750" indent="-285750">
              <a:buFont typeface="Arial" panose="020B0604020202020204" pitchFamily="34" charset="0"/>
              <a:buChar char="•"/>
            </a:pPr>
            <a:r>
              <a:rPr lang="en-GB" sz="2400" dirty="0"/>
              <a:t>This guidance anticipates an unfavorable impact of approximately 60 basis points from foreign exchange rates. In first quarter 2024 the impact from Leap Year added approximately 120 basis points to the year-over-year net sales growth rate.</a:t>
            </a:r>
          </a:p>
        </p:txBody>
      </p:sp>
      <p:sp>
        <p:nvSpPr>
          <p:cNvPr id="11" name="TextBox 10">
            <a:extLst>
              <a:ext uri="{FF2B5EF4-FFF2-40B4-BE49-F238E27FC236}">
                <a16:creationId xmlns:a16="http://schemas.microsoft.com/office/drawing/2014/main" id="{2B88A1A9-E95F-7648-4634-2F04CC987B39}"/>
              </a:ext>
            </a:extLst>
          </p:cNvPr>
          <p:cNvSpPr txBox="1"/>
          <p:nvPr/>
        </p:nvSpPr>
        <p:spPr>
          <a:xfrm>
            <a:off x="322728" y="737236"/>
            <a:ext cx="5163672" cy="307777"/>
          </a:xfrm>
          <a:prstGeom prst="rect">
            <a:avLst/>
          </a:prstGeom>
          <a:noFill/>
        </p:spPr>
        <p:txBody>
          <a:bodyPr wrap="square" rtlCol="0">
            <a:spAutoFit/>
          </a:bodyPr>
          <a:lstStyle/>
          <a:p>
            <a:r>
              <a:rPr lang="en-GB" sz="1400" dirty="0">
                <a:highlight>
                  <a:srgbClr val="FFFF00"/>
                </a:highlight>
              </a:rPr>
              <a:t>Second Quarter 2024: PUT THE GROWTH</a:t>
            </a:r>
          </a:p>
        </p:txBody>
      </p:sp>
      <p:sp>
        <p:nvSpPr>
          <p:cNvPr id="12" name="TextBox 11">
            <a:extLst>
              <a:ext uri="{FF2B5EF4-FFF2-40B4-BE49-F238E27FC236}">
                <a16:creationId xmlns:a16="http://schemas.microsoft.com/office/drawing/2014/main" id="{BB5A77DE-E2FA-17C4-A136-699BD04E7C83}"/>
              </a:ext>
            </a:extLst>
          </p:cNvPr>
          <p:cNvSpPr txBox="1"/>
          <p:nvPr/>
        </p:nvSpPr>
        <p:spPr>
          <a:xfrm>
            <a:off x="404341" y="5167087"/>
            <a:ext cx="10218751" cy="830997"/>
          </a:xfrm>
          <a:prstGeom prst="rect">
            <a:avLst/>
          </a:prstGeom>
          <a:noFill/>
        </p:spPr>
        <p:txBody>
          <a:bodyPr wrap="square" rtlCol="0">
            <a:spAutoFit/>
          </a:bodyPr>
          <a:lstStyle/>
          <a:p>
            <a:pPr marL="285750" indent="-285750">
              <a:buFont typeface="Arial" panose="020B0604020202020204" pitchFamily="34" charset="0"/>
              <a:buChar char="•"/>
            </a:pPr>
            <a:r>
              <a:rPr lang="en-GB" sz="2400" dirty="0"/>
              <a:t>Operating income is expected to be between $10.0 billion and $14.0 billion, </a:t>
            </a:r>
          </a:p>
          <a:p>
            <a:pPr marL="285750" indent="-285750">
              <a:buFont typeface="Arial" panose="020B0604020202020204" pitchFamily="34" charset="0"/>
              <a:buChar char="•"/>
            </a:pPr>
            <a:r>
              <a:rPr lang="en-GB" sz="2400" dirty="0"/>
              <a:t>compared with $7.7 billion in second quarter 2023.</a:t>
            </a:r>
          </a:p>
        </p:txBody>
      </p:sp>
    </p:spTree>
    <p:extLst>
      <p:ext uri="{BB962C8B-B14F-4D97-AF65-F5344CB8AC3E}">
        <p14:creationId xmlns:p14="http://schemas.microsoft.com/office/powerpoint/2010/main" val="2742707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DD309-A82E-ADFF-8232-2D1311E0AA15}"/>
              </a:ext>
            </a:extLst>
          </p:cNvPr>
          <p:cNvSpPr>
            <a:spLocks noGrp="1"/>
          </p:cNvSpPr>
          <p:nvPr>
            <p:ph type="title"/>
          </p:nvPr>
        </p:nvSpPr>
        <p:spPr>
          <a:xfrm>
            <a:off x="0" y="0"/>
            <a:ext cx="3029607" cy="732155"/>
          </a:xfrm>
        </p:spPr>
        <p:txBody>
          <a:bodyPr>
            <a:normAutofit/>
          </a:bodyPr>
          <a:lstStyle/>
          <a:p>
            <a:r>
              <a:rPr lang="en-GB" sz="2000" b="1" dirty="0"/>
              <a:t>Potential Acquisition Target</a:t>
            </a:r>
          </a:p>
        </p:txBody>
      </p:sp>
      <p:pic>
        <p:nvPicPr>
          <p:cNvPr id="8" name="Picture 7">
            <a:extLst>
              <a:ext uri="{FF2B5EF4-FFF2-40B4-BE49-F238E27FC236}">
                <a16:creationId xmlns:a16="http://schemas.microsoft.com/office/drawing/2014/main" id="{63A9B286-DC22-D140-0D12-FEF9173C158C}"/>
              </a:ext>
            </a:extLst>
          </p:cNvPr>
          <p:cNvPicPr>
            <a:picLocks noChangeAspect="1"/>
          </p:cNvPicPr>
          <p:nvPr/>
        </p:nvPicPr>
        <p:blipFill>
          <a:blip r:embed="rId3"/>
          <a:stretch>
            <a:fillRect/>
          </a:stretch>
        </p:blipFill>
        <p:spPr>
          <a:xfrm>
            <a:off x="3225253" y="0"/>
            <a:ext cx="7728297" cy="6870560"/>
          </a:xfrm>
          <a:prstGeom prst="rect">
            <a:avLst/>
          </a:prstGeom>
        </p:spPr>
      </p:pic>
    </p:spTree>
    <p:extLst>
      <p:ext uri="{BB962C8B-B14F-4D97-AF65-F5344CB8AC3E}">
        <p14:creationId xmlns:p14="http://schemas.microsoft.com/office/powerpoint/2010/main" val="423542527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9AE66-4E13-6C5E-0D14-AB73AEE021BA}"/>
              </a:ext>
            </a:extLst>
          </p:cNvPr>
          <p:cNvSpPr>
            <a:spLocks noGrp="1"/>
          </p:cNvSpPr>
          <p:nvPr>
            <p:ph type="title"/>
          </p:nvPr>
        </p:nvSpPr>
        <p:spPr/>
        <p:txBody>
          <a:bodyPr/>
          <a:lstStyle/>
          <a:p>
            <a:r>
              <a:rPr lang="en-GB" dirty="0"/>
              <a:t>III. INDUSTRY</a:t>
            </a:r>
            <a:r>
              <a:rPr lang="en-GB" baseline="0" dirty="0"/>
              <a:t> OVERVIEW</a:t>
            </a:r>
            <a:endParaRPr lang="en-GB" dirty="0"/>
          </a:p>
        </p:txBody>
      </p:sp>
      <p:sp>
        <p:nvSpPr>
          <p:cNvPr id="5" name="Text Placeholder 4">
            <a:extLst>
              <a:ext uri="{FF2B5EF4-FFF2-40B4-BE49-F238E27FC236}">
                <a16:creationId xmlns:a16="http://schemas.microsoft.com/office/drawing/2014/main" id="{D37632A0-A602-5ACD-42BA-DF2ECD049D09}"/>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314862555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881FC4-C7B2-524C-1415-101B4984459B}"/>
              </a:ext>
            </a:extLst>
          </p:cNvPr>
          <p:cNvSpPr>
            <a:spLocks noGrp="1"/>
          </p:cNvSpPr>
          <p:nvPr>
            <p:ph type="title"/>
          </p:nvPr>
        </p:nvSpPr>
        <p:spPr>
          <a:xfrm>
            <a:off x="250257" y="43588"/>
            <a:ext cx="1106103" cy="462648"/>
          </a:xfrm>
        </p:spPr>
        <p:txBody>
          <a:bodyPr>
            <a:normAutofit/>
          </a:bodyPr>
          <a:lstStyle/>
          <a:p>
            <a:r>
              <a:rPr lang="en-GB" sz="2000" b="1" dirty="0"/>
              <a:t>Drivers</a:t>
            </a:r>
          </a:p>
        </p:txBody>
      </p:sp>
      <p:sp>
        <p:nvSpPr>
          <p:cNvPr id="4" name="Rectangle 3">
            <a:extLst>
              <a:ext uri="{FF2B5EF4-FFF2-40B4-BE49-F238E27FC236}">
                <a16:creationId xmlns:a16="http://schemas.microsoft.com/office/drawing/2014/main" id="{F5B7B36C-A1FF-F130-B73E-908A562F1E9E}"/>
              </a:ext>
            </a:extLst>
          </p:cNvPr>
          <p:cNvSpPr/>
          <p:nvPr/>
        </p:nvSpPr>
        <p:spPr>
          <a:xfrm>
            <a:off x="141171" y="2284091"/>
            <a:ext cx="5574344" cy="3123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Market share 2024 compared to 2020</a:t>
            </a:r>
          </a:p>
        </p:txBody>
      </p:sp>
      <p:sp>
        <p:nvSpPr>
          <p:cNvPr id="5" name="Rectangle 4">
            <a:extLst>
              <a:ext uri="{FF2B5EF4-FFF2-40B4-BE49-F238E27FC236}">
                <a16:creationId xmlns:a16="http://schemas.microsoft.com/office/drawing/2014/main" id="{B845D00F-5AF8-92DB-DD46-4F541597D08A}"/>
              </a:ext>
            </a:extLst>
          </p:cNvPr>
          <p:cNvSpPr/>
          <p:nvPr/>
        </p:nvSpPr>
        <p:spPr>
          <a:xfrm>
            <a:off x="6476485" y="2256836"/>
            <a:ext cx="5574344" cy="3123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Advertising Industry growth</a:t>
            </a:r>
          </a:p>
        </p:txBody>
      </p:sp>
      <p:sp>
        <p:nvSpPr>
          <p:cNvPr id="6" name="TextBox 5">
            <a:extLst>
              <a:ext uri="{FF2B5EF4-FFF2-40B4-BE49-F238E27FC236}">
                <a16:creationId xmlns:a16="http://schemas.microsoft.com/office/drawing/2014/main" id="{331C1004-E8E1-313F-350C-DC16A04068EA}"/>
              </a:ext>
            </a:extLst>
          </p:cNvPr>
          <p:cNvSpPr txBox="1"/>
          <p:nvPr/>
        </p:nvSpPr>
        <p:spPr>
          <a:xfrm>
            <a:off x="250257" y="274912"/>
            <a:ext cx="11800572" cy="2031325"/>
          </a:xfrm>
          <a:prstGeom prst="rect">
            <a:avLst/>
          </a:prstGeom>
          <a:noFill/>
        </p:spPr>
        <p:txBody>
          <a:bodyPr wrap="square" rtlCol="0">
            <a:spAutoFit/>
          </a:bodyPr>
          <a:lstStyle/>
          <a:p>
            <a:r>
              <a:rPr lang="en-GB" sz="1400" dirty="0"/>
              <a:t>Amazon (NASDAQ: AMZN) e-commerce accounts for + than a third of all U.S. e-commerce sales. </a:t>
            </a:r>
          </a:p>
          <a:p>
            <a:pPr marL="342900" indent="-342900">
              <a:buFont typeface="+mj-lt"/>
              <a:buAutoNum type="arabicPeriod"/>
            </a:pPr>
            <a:r>
              <a:rPr lang="en-GB" sz="1400" dirty="0">
                <a:solidFill>
                  <a:srgbClr val="FF0000"/>
                </a:solidFill>
              </a:rPr>
              <a:t>E-commerce</a:t>
            </a:r>
            <a:r>
              <a:rPr lang="en-GB" sz="1400" dirty="0"/>
              <a:t> ~67% of total sales. Online store sales increased 9% YOY, and third-party sales rose 20%.</a:t>
            </a:r>
          </a:p>
          <a:p>
            <a:pPr marL="342900" indent="-342900">
              <a:buFont typeface="+mj-lt"/>
              <a:buAutoNum type="arabicPeriod"/>
            </a:pPr>
            <a:r>
              <a:rPr lang="en-GB" sz="1400" dirty="0">
                <a:solidFill>
                  <a:srgbClr val="FF0000"/>
                </a:solidFill>
              </a:rPr>
              <a:t>AWS </a:t>
            </a:r>
            <a:r>
              <a:rPr lang="en-GB" sz="1400" dirty="0"/>
              <a:t>increased 13%  YOY.</a:t>
            </a:r>
          </a:p>
          <a:p>
            <a:pPr marL="342900" indent="-342900">
              <a:buFont typeface="+mj-lt"/>
              <a:buAutoNum type="arabicPeriod"/>
            </a:pPr>
            <a:r>
              <a:rPr lang="en-GB" sz="1400" dirty="0">
                <a:solidFill>
                  <a:srgbClr val="FF0000"/>
                </a:solidFill>
              </a:rPr>
              <a:t>Ad</a:t>
            </a:r>
            <a:r>
              <a:rPr lang="en-GB" sz="1400" dirty="0"/>
              <a:t> sales increased 27% YOY: Amazon's third-largest segment, and fastest growing at $14 billion, 8% of sales. </a:t>
            </a:r>
          </a:p>
          <a:p>
            <a:pPr marL="342900" indent="-342900">
              <a:buFont typeface="+mj-lt"/>
              <a:buAutoNum type="arabicPeriod"/>
            </a:pPr>
            <a:r>
              <a:rPr lang="en-GB" sz="1400" dirty="0"/>
              <a:t>The advent of </a:t>
            </a:r>
            <a:r>
              <a:rPr lang="en-GB" sz="1400" dirty="0">
                <a:solidFill>
                  <a:srgbClr val="FF0000"/>
                </a:solidFill>
              </a:rPr>
              <a:t>AI</a:t>
            </a:r>
            <a:r>
              <a:rPr lang="en-GB" sz="1400" dirty="0"/>
              <a:t> as a major force in business advertising driving substantial growth.</a:t>
            </a:r>
          </a:p>
          <a:p>
            <a:pPr marL="800100" lvl="1" indent="-342900">
              <a:buFont typeface="Arial" panose="020B0604020202020204" pitchFamily="34" charset="0"/>
              <a:buChar char="•"/>
            </a:pPr>
            <a:r>
              <a:rPr lang="en-GB" sz="1400" dirty="0"/>
              <a:t>Amazon has powerful AI capabilities that help advertisers find the right audience with hundreds of millions of shoppers on its website looking for products advertisers offer.</a:t>
            </a:r>
          </a:p>
          <a:p>
            <a:pPr marL="800100" lvl="1" indent="-342900">
              <a:buFont typeface="Arial" panose="020B0604020202020204" pitchFamily="34" charset="0"/>
              <a:buChar char="•"/>
            </a:pPr>
            <a:r>
              <a:rPr lang="en-GB" sz="1400" dirty="0"/>
              <a:t>The company recently launched sponsored TV ads in the U.S. to open up the opportunity to smaller businesses that don't have large budgets and expand its own opportunities. Sales increase dramatically for its football streaming with developing full ad capabilities. </a:t>
            </a:r>
          </a:p>
        </p:txBody>
      </p:sp>
      <p:pic>
        <p:nvPicPr>
          <p:cNvPr id="8" name="Picture 7">
            <a:extLst>
              <a:ext uri="{FF2B5EF4-FFF2-40B4-BE49-F238E27FC236}">
                <a16:creationId xmlns:a16="http://schemas.microsoft.com/office/drawing/2014/main" id="{3F33EC20-24C6-18FE-64E6-623F561C55C9}"/>
              </a:ext>
            </a:extLst>
          </p:cNvPr>
          <p:cNvPicPr>
            <a:picLocks noChangeAspect="1"/>
          </p:cNvPicPr>
          <p:nvPr/>
        </p:nvPicPr>
        <p:blipFill>
          <a:blip r:embed="rId2"/>
          <a:stretch>
            <a:fillRect/>
          </a:stretch>
        </p:blipFill>
        <p:spPr>
          <a:xfrm>
            <a:off x="6077278" y="2886678"/>
            <a:ext cx="5986386" cy="3578579"/>
          </a:xfrm>
          <a:prstGeom prst="rect">
            <a:avLst/>
          </a:prstGeom>
        </p:spPr>
      </p:pic>
      <p:pic>
        <p:nvPicPr>
          <p:cNvPr id="11" name="Picture 10">
            <a:extLst>
              <a:ext uri="{FF2B5EF4-FFF2-40B4-BE49-F238E27FC236}">
                <a16:creationId xmlns:a16="http://schemas.microsoft.com/office/drawing/2014/main" id="{515DF421-2FEB-5DF9-691D-E97AC0C19F46}"/>
              </a:ext>
            </a:extLst>
          </p:cNvPr>
          <p:cNvPicPr>
            <a:picLocks noChangeAspect="1"/>
          </p:cNvPicPr>
          <p:nvPr/>
        </p:nvPicPr>
        <p:blipFill>
          <a:blip r:embed="rId3"/>
          <a:stretch>
            <a:fillRect/>
          </a:stretch>
        </p:blipFill>
        <p:spPr>
          <a:xfrm>
            <a:off x="128336" y="2596457"/>
            <a:ext cx="6114722" cy="4217955"/>
          </a:xfrm>
          <a:prstGeom prst="rect">
            <a:avLst/>
          </a:prstGeom>
        </p:spPr>
      </p:pic>
    </p:spTree>
    <p:extLst>
      <p:ext uri="{BB962C8B-B14F-4D97-AF65-F5344CB8AC3E}">
        <p14:creationId xmlns:p14="http://schemas.microsoft.com/office/powerpoint/2010/main" val="1082405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B9D769-3138-3249-3832-340C807F7E4A}"/>
              </a:ext>
            </a:extLst>
          </p:cNvPr>
          <p:cNvSpPr>
            <a:spLocks noGrp="1"/>
          </p:cNvSpPr>
          <p:nvPr>
            <p:ph type="title"/>
          </p:nvPr>
        </p:nvSpPr>
        <p:spPr>
          <a:xfrm>
            <a:off x="138953" y="30378"/>
            <a:ext cx="1984137" cy="528254"/>
          </a:xfrm>
        </p:spPr>
        <p:txBody>
          <a:bodyPr>
            <a:noAutofit/>
          </a:bodyPr>
          <a:lstStyle/>
          <a:p>
            <a:r>
              <a:rPr lang="en-GB" sz="2000" b="1" dirty="0"/>
              <a:t>Industry Trends</a:t>
            </a:r>
          </a:p>
        </p:txBody>
      </p:sp>
      <p:sp>
        <p:nvSpPr>
          <p:cNvPr id="4" name="TextBox 3">
            <a:extLst>
              <a:ext uri="{FF2B5EF4-FFF2-40B4-BE49-F238E27FC236}">
                <a16:creationId xmlns:a16="http://schemas.microsoft.com/office/drawing/2014/main" id="{0E311796-C3E8-5F21-6697-39B9660203B5}"/>
              </a:ext>
            </a:extLst>
          </p:cNvPr>
          <p:cNvSpPr txBox="1"/>
          <p:nvPr/>
        </p:nvSpPr>
        <p:spPr>
          <a:xfrm>
            <a:off x="138953" y="440099"/>
            <a:ext cx="6311153" cy="5478423"/>
          </a:xfrm>
          <a:prstGeom prst="rect">
            <a:avLst/>
          </a:prstGeom>
          <a:noFill/>
        </p:spPr>
        <p:txBody>
          <a:bodyPr wrap="square" rtlCol="0">
            <a:spAutoFit/>
          </a:bodyPr>
          <a:lstStyle/>
          <a:p>
            <a:pPr marL="342900" indent="-342900">
              <a:buFont typeface="+mj-lt"/>
              <a:buAutoNum type="arabicPeriod"/>
            </a:pPr>
            <a:r>
              <a:rPr lang="en-GB" sz="1400" b="1" dirty="0"/>
              <a:t>Integration of AI in product recommendations</a:t>
            </a:r>
          </a:p>
          <a:p>
            <a:pPr marL="342900" indent="-342900">
              <a:buFont typeface="+mj-lt"/>
              <a:buAutoNum type="arabicPeriod"/>
            </a:pPr>
            <a:r>
              <a:rPr lang="en-GB" sz="1400" b="1" dirty="0"/>
              <a:t>Sustainability and eco-friendly practices</a:t>
            </a:r>
          </a:p>
          <a:p>
            <a:pPr marL="800100" lvl="1" indent="-342900">
              <a:buFont typeface="Arial" panose="020B0604020202020204" pitchFamily="34" charset="0"/>
              <a:buChar char="•"/>
            </a:pPr>
            <a:r>
              <a:rPr lang="en-GB" sz="1400" dirty="0"/>
              <a:t>Amazon enables customers to easily identify and choose sustainable products. Sellers who align with this trend will benefit from Amazon's initiatives to spotlight sustainable products.</a:t>
            </a:r>
          </a:p>
          <a:p>
            <a:pPr marL="342900" indent="-342900">
              <a:buFont typeface="+mj-lt"/>
              <a:buAutoNum type="arabicPeriod"/>
            </a:pPr>
            <a:r>
              <a:rPr lang="en-GB" sz="1400" b="1" dirty="0"/>
              <a:t>Social commerce</a:t>
            </a:r>
          </a:p>
          <a:p>
            <a:pPr marL="800100" lvl="1" indent="-342900">
              <a:buFont typeface="Arial" panose="020B0604020202020204" pitchFamily="34" charset="0"/>
              <a:buChar char="•"/>
            </a:pPr>
            <a:r>
              <a:rPr lang="en-GB" sz="1400" dirty="0"/>
              <a:t>Partnership with Meta</a:t>
            </a:r>
          </a:p>
          <a:p>
            <a:pPr marL="342900" indent="-342900">
              <a:buFont typeface="+mj-lt"/>
              <a:buAutoNum type="arabicPeriod"/>
            </a:pPr>
            <a:r>
              <a:rPr lang="en-GB" sz="1400" b="1" dirty="0"/>
              <a:t>Global expansion and cross-border ecommerce opportunities.</a:t>
            </a:r>
          </a:p>
          <a:p>
            <a:pPr marL="800100" lvl="1" indent="-342900">
              <a:buFont typeface="Arial" panose="020B0604020202020204" pitchFamily="34" charset="0"/>
              <a:buChar char="•"/>
            </a:pPr>
            <a:r>
              <a:rPr lang="en-GB" sz="1400" dirty="0"/>
              <a:t>Through Amazon Global Selling: sellers can list products on international marketplaces.</a:t>
            </a:r>
          </a:p>
          <a:p>
            <a:pPr marL="342900" indent="-342900">
              <a:buFont typeface="+mj-lt"/>
              <a:buAutoNum type="arabicPeriod"/>
            </a:pPr>
            <a:r>
              <a:rPr lang="en-GB" sz="1400" b="1" dirty="0"/>
              <a:t>Advancements in advertising strategies: </a:t>
            </a:r>
          </a:p>
          <a:p>
            <a:pPr marL="800100" lvl="1" indent="-342900">
              <a:buFont typeface="Arial" panose="020B0604020202020204" pitchFamily="34" charset="0"/>
              <a:buChar char="•"/>
            </a:pPr>
            <a:r>
              <a:rPr lang="en-GB" sz="1400" dirty="0"/>
              <a:t>Amazon's "Sponsored Brands" feature empowers sellers to showcase a collection of products, fostering brand visibility and customer engagement. In the future, sellers can expect enhanced targeting options, better analytics, and a more intuitive ad creation process. Innovations like augmented reality (AR) ads and interactive ad formats could become staples in Amazon's advertising toolbox.</a:t>
            </a:r>
          </a:p>
          <a:p>
            <a:pPr marL="342900" indent="-342900">
              <a:buFont typeface="+mj-lt"/>
              <a:buAutoNum type="arabicPeriod"/>
            </a:pPr>
            <a:r>
              <a:rPr lang="en-GB" sz="1400" b="1" dirty="0"/>
              <a:t>Voice search in ecommerce: </a:t>
            </a:r>
            <a:r>
              <a:rPr lang="en-GB" sz="1400" dirty="0"/>
              <a:t>Amazon Alexa</a:t>
            </a:r>
          </a:p>
          <a:p>
            <a:pPr marL="342900" indent="-342900">
              <a:buFont typeface="+mj-lt"/>
              <a:buAutoNum type="arabicPeriod"/>
            </a:pPr>
            <a:r>
              <a:rPr lang="en-GB" sz="1400" b="1" dirty="0"/>
              <a:t>Qcommerce (quick commerce):</a:t>
            </a:r>
            <a:r>
              <a:rPr lang="en-GB" sz="1400" dirty="0"/>
              <a:t> market worldwide expected to grow at 9.77%, resulting in a projected market volume of over $251 billion by 2028. </a:t>
            </a:r>
          </a:p>
          <a:p>
            <a:pPr marL="800100" lvl="1" indent="-342900">
              <a:buFont typeface="Arial" panose="020B0604020202020204" pitchFamily="34" charset="0"/>
              <a:buChar char="•"/>
            </a:pPr>
            <a:r>
              <a:rPr lang="en-GB" sz="1400" dirty="0"/>
              <a:t>Expansion driven by the increasing need for speedy delivery, e.g. essential items like household goods.</a:t>
            </a:r>
          </a:p>
          <a:p>
            <a:pPr marL="342900" indent="-342900">
              <a:buFont typeface="+mj-lt"/>
              <a:buAutoNum type="arabicPeriod"/>
            </a:pPr>
            <a:r>
              <a:rPr lang="en-GB" sz="1400" b="1" dirty="0"/>
              <a:t>Customer reviews and reputation management: </a:t>
            </a:r>
          </a:p>
          <a:p>
            <a:pPr marL="800100" lvl="1" indent="-342900">
              <a:buFont typeface="Arial" panose="020B0604020202020204" pitchFamily="34" charset="0"/>
              <a:buChar char="•"/>
            </a:pPr>
            <a:r>
              <a:rPr lang="en-GB" sz="1400" dirty="0"/>
              <a:t>Amazon implements generative AI in its platform that summarizes customer product reviews.</a:t>
            </a:r>
          </a:p>
        </p:txBody>
      </p:sp>
      <p:pic>
        <p:nvPicPr>
          <p:cNvPr id="6" name="Picture 5">
            <a:extLst>
              <a:ext uri="{FF2B5EF4-FFF2-40B4-BE49-F238E27FC236}">
                <a16:creationId xmlns:a16="http://schemas.microsoft.com/office/drawing/2014/main" id="{180F9C11-21CF-264D-278E-4F9F0B8639AF}"/>
              </a:ext>
            </a:extLst>
          </p:cNvPr>
          <p:cNvPicPr>
            <a:picLocks noChangeAspect="1"/>
          </p:cNvPicPr>
          <p:nvPr/>
        </p:nvPicPr>
        <p:blipFill rotWithShape="1">
          <a:blip r:embed="rId3"/>
          <a:srcRect b="22974"/>
          <a:stretch/>
        </p:blipFill>
        <p:spPr>
          <a:xfrm>
            <a:off x="6450106" y="30378"/>
            <a:ext cx="5601198" cy="1787912"/>
          </a:xfrm>
          <a:prstGeom prst="rect">
            <a:avLst/>
          </a:prstGeom>
        </p:spPr>
      </p:pic>
      <p:pic>
        <p:nvPicPr>
          <p:cNvPr id="9" name="Picture 8">
            <a:extLst>
              <a:ext uri="{FF2B5EF4-FFF2-40B4-BE49-F238E27FC236}">
                <a16:creationId xmlns:a16="http://schemas.microsoft.com/office/drawing/2014/main" id="{8BB7AB37-1857-6688-4BD9-CB06C91ACC79}"/>
              </a:ext>
            </a:extLst>
          </p:cNvPr>
          <p:cNvPicPr>
            <a:picLocks noChangeAspect="1"/>
          </p:cNvPicPr>
          <p:nvPr/>
        </p:nvPicPr>
        <p:blipFill>
          <a:blip r:embed="rId4"/>
          <a:stretch>
            <a:fillRect/>
          </a:stretch>
        </p:blipFill>
        <p:spPr>
          <a:xfrm>
            <a:off x="8322622" y="1744853"/>
            <a:ext cx="3668729" cy="2663710"/>
          </a:xfrm>
          <a:prstGeom prst="rect">
            <a:avLst/>
          </a:prstGeom>
        </p:spPr>
      </p:pic>
      <p:sp>
        <p:nvSpPr>
          <p:cNvPr id="10" name="TextBox 9">
            <a:extLst>
              <a:ext uri="{FF2B5EF4-FFF2-40B4-BE49-F238E27FC236}">
                <a16:creationId xmlns:a16="http://schemas.microsoft.com/office/drawing/2014/main" id="{E7C44EF7-043C-6EC5-9593-882B56BACD11}"/>
              </a:ext>
            </a:extLst>
          </p:cNvPr>
          <p:cNvSpPr txBox="1"/>
          <p:nvPr/>
        </p:nvSpPr>
        <p:spPr>
          <a:xfrm>
            <a:off x="6654253" y="1819890"/>
            <a:ext cx="3061699" cy="307777"/>
          </a:xfrm>
          <a:prstGeom prst="rect">
            <a:avLst/>
          </a:prstGeom>
          <a:noFill/>
        </p:spPr>
        <p:txBody>
          <a:bodyPr wrap="square" rtlCol="0">
            <a:spAutoFit/>
          </a:bodyPr>
          <a:lstStyle/>
          <a:p>
            <a:r>
              <a:rPr lang="en-GB" sz="1400" dirty="0"/>
              <a:t>Adding Alexa increases:</a:t>
            </a:r>
          </a:p>
        </p:txBody>
      </p:sp>
      <p:pic>
        <p:nvPicPr>
          <p:cNvPr id="12" name="Picture 11">
            <a:extLst>
              <a:ext uri="{FF2B5EF4-FFF2-40B4-BE49-F238E27FC236}">
                <a16:creationId xmlns:a16="http://schemas.microsoft.com/office/drawing/2014/main" id="{098109F9-0988-AA59-936F-325FD310FD40}"/>
              </a:ext>
            </a:extLst>
          </p:cNvPr>
          <p:cNvPicPr>
            <a:picLocks noChangeAspect="1"/>
          </p:cNvPicPr>
          <p:nvPr/>
        </p:nvPicPr>
        <p:blipFill>
          <a:blip r:embed="rId5"/>
          <a:stretch>
            <a:fillRect/>
          </a:stretch>
        </p:blipFill>
        <p:spPr>
          <a:xfrm>
            <a:off x="7083647" y="4478981"/>
            <a:ext cx="2914800" cy="2140060"/>
          </a:xfrm>
          <a:prstGeom prst="rect">
            <a:avLst/>
          </a:prstGeom>
        </p:spPr>
      </p:pic>
    </p:spTree>
    <p:extLst>
      <p:ext uri="{BB962C8B-B14F-4D97-AF65-F5344CB8AC3E}">
        <p14:creationId xmlns:p14="http://schemas.microsoft.com/office/powerpoint/2010/main" val="36115068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0E236-8BAA-8386-D469-6106958268EA}"/>
              </a:ext>
            </a:extLst>
          </p:cNvPr>
          <p:cNvSpPr>
            <a:spLocks noGrp="1"/>
          </p:cNvSpPr>
          <p:nvPr>
            <p:ph type="title"/>
          </p:nvPr>
        </p:nvSpPr>
        <p:spPr/>
        <p:txBody>
          <a:bodyPr/>
          <a:lstStyle/>
          <a:p>
            <a:r>
              <a:rPr lang="en-GB" dirty="0"/>
              <a:t>IV.</a:t>
            </a:r>
            <a:r>
              <a:rPr lang="en-GB" baseline="0" dirty="0"/>
              <a:t> VALUATION</a:t>
            </a:r>
            <a:endParaRPr lang="en-GB" dirty="0"/>
          </a:p>
        </p:txBody>
      </p:sp>
      <p:sp>
        <p:nvSpPr>
          <p:cNvPr id="4" name="Text Placeholder 3">
            <a:extLst>
              <a:ext uri="{FF2B5EF4-FFF2-40B4-BE49-F238E27FC236}">
                <a16:creationId xmlns:a16="http://schemas.microsoft.com/office/drawing/2014/main" id="{DFD42F6A-A53D-9CDF-4DA9-4410F6C0BDD8}"/>
              </a:ext>
            </a:extLst>
          </p:cNvPr>
          <p:cNvSpPr>
            <a:spLocks noGrp="1"/>
          </p:cNvSpPr>
          <p:nvPr>
            <p:ph type="body" idx="1"/>
          </p:nvPr>
        </p:nvSpPr>
        <p:spPr/>
        <p:txBody>
          <a:bodyPr/>
          <a:lstStyle/>
          <a:p>
            <a:endParaRPr lang="en-GB"/>
          </a:p>
        </p:txBody>
      </p:sp>
    </p:spTree>
    <p:extLst>
      <p:ext uri="{BB962C8B-B14F-4D97-AF65-F5344CB8AC3E}">
        <p14:creationId xmlns:p14="http://schemas.microsoft.com/office/powerpoint/2010/main" val="111995318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AFE9C88-7C76-FDC1-86F6-3E581FFF4EA6}"/>
              </a:ext>
            </a:extLst>
          </p:cNvPr>
          <p:cNvSpPr>
            <a:spLocks noGrp="1"/>
          </p:cNvSpPr>
          <p:nvPr>
            <p:ph type="title"/>
          </p:nvPr>
        </p:nvSpPr>
        <p:spPr>
          <a:xfrm>
            <a:off x="0" y="0"/>
            <a:ext cx="3061138" cy="769992"/>
          </a:xfrm>
        </p:spPr>
        <p:txBody>
          <a:bodyPr>
            <a:normAutofit/>
          </a:bodyPr>
          <a:lstStyle/>
          <a:p>
            <a:r>
              <a:rPr lang="en-GB" sz="2000" b="1" dirty="0"/>
              <a:t>Share price valuation Range</a:t>
            </a:r>
            <a:endParaRPr lang="en-GB" sz="2000" dirty="0"/>
          </a:p>
        </p:txBody>
      </p:sp>
      <p:pic>
        <p:nvPicPr>
          <p:cNvPr id="7" name="Picture 6">
            <a:extLst>
              <a:ext uri="{FF2B5EF4-FFF2-40B4-BE49-F238E27FC236}">
                <a16:creationId xmlns:a16="http://schemas.microsoft.com/office/drawing/2014/main" id="{51AA1E22-ACF9-DCA5-E6F6-B1C1AAA2F152}"/>
              </a:ext>
            </a:extLst>
          </p:cNvPr>
          <p:cNvPicPr>
            <a:picLocks noChangeAspect="1"/>
          </p:cNvPicPr>
          <p:nvPr/>
        </p:nvPicPr>
        <p:blipFill>
          <a:blip r:embed="rId2"/>
          <a:stretch>
            <a:fillRect/>
          </a:stretch>
        </p:blipFill>
        <p:spPr>
          <a:xfrm>
            <a:off x="1792867" y="774052"/>
            <a:ext cx="8361786" cy="5594222"/>
          </a:xfrm>
          <a:prstGeom prst="rect">
            <a:avLst/>
          </a:prstGeom>
        </p:spPr>
      </p:pic>
    </p:spTree>
    <p:extLst>
      <p:ext uri="{BB962C8B-B14F-4D97-AF65-F5344CB8AC3E}">
        <p14:creationId xmlns:p14="http://schemas.microsoft.com/office/powerpoint/2010/main" val="3392092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0BC4A91-DF77-3994-592B-F26EAAFFBE65}"/>
              </a:ext>
            </a:extLst>
          </p:cNvPr>
          <p:cNvSpPr>
            <a:spLocks noGrp="1"/>
          </p:cNvSpPr>
          <p:nvPr>
            <p:ph type="title"/>
          </p:nvPr>
        </p:nvSpPr>
        <p:spPr>
          <a:xfrm>
            <a:off x="0" y="0"/>
            <a:ext cx="2178269" cy="538765"/>
          </a:xfrm>
        </p:spPr>
        <p:txBody>
          <a:bodyPr>
            <a:normAutofit/>
          </a:bodyPr>
          <a:lstStyle/>
          <a:p>
            <a:r>
              <a:rPr lang="en-GB" sz="2000" b="1" dirty="0"/>
              <a:t>DCF – (Base case)</a:t>
            </a:r>
          </a:p>
        </p:txBody>
      </p:sp>
      <p:pic>
        <p:nvPicPr>
          <p:cNvPr id="12" name="Picture 11">
            <a:extLst>
              <a:ext uri="{FF2B5EF4-FFF2-40B4-BE49-F238E27FC236}">
                <a16:creationId xmlns:a16="http://schemas.microsoft.com/office/drawing/2014/main" id="{C03B8784-D100-8D6A-BD67-0E32A9B2D538}"/>
              </a:ext>
            </a:extLst>
          </p:cNvPr>
          <p:cNvPicPr>
            <a:picLocks noChangeAspect="1"/>
          </p:cNvPicPr>
          <p:nvPr/>
        </p:nvPicPr>
        <p:blipFill>
          <a:blip r:embed="rId2"/>
          <a:stretch>
            <a:fillRect/>
          </a:stretch>
        </p:blipFill>
        <p:spPr>
          <a:xfrm>
            <a:off x="2178268" y="0"/>
            <a:ext cx="8071555" cy="6858000"/>
          </a:xfrm>
          <a:prstGeom prst="rect">
            <a:avLst/>
          </a:prstGeom>
        </p:spPr>
      </p:pic>
    </p:spTree>
    <p:extLst>
      <p:ext uri="{BB962C8B-B14F-4D97-AF65-F5344CB8AC3E}">
        <p14:creationId xmlns:p14="http://schemas.microsoft.com/office/powerpoint/2010/main" val="26669590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4F24DD6-E02D-D8D4-C872-27EA97C08133}"/>
              </a:ext>
            </a:extLst>
          </p:cNvPr>
          <p:cNvSpPr>
            <a:spLocks noGrp="1"/>
          </p:cNvSpPr>
          <p:nvPr>
            <p:ph type="title"/>
          </p:nvPr>
        </p:nvSpPr>
        <p:spPr>
          <a:xfrm>
            <a:off x="0" y="0"/>
            <a:ext cx="2272861" cy="549276"/>
          </a:xfrm>
        </p:spPr>
        <p:txBody>
          <a:bodyPr>
            <a:normAutofit/>
          </a:bodyPr>
          <a:lstStyle/>
          <a:p>
            <a:r>
              <a:rPr lang="en-GB" sz="2000" b="1" dirty="0"/>
              <a:t>DCF – Cont.</a:t>
            </a:r>
          </a:p>
        </p:txBody>
      </p:sp>
      <p:sp>
        <p:nvSpPr>
          <p:cNvPr id="12" name="TextBox 11">
            <a:extLst>
              <a:ext uri="{FF2B5EF4-FFF2-40B4-BE49-F238E27FC236}">
                <a16:creationId xmlns:a16="http://schemas.microsoft.com/office/drawing/2014/main" id="{AC106C7A-F1AE-B252-3840-FE1A5F293421}"/>
              </a:ext>
            </a:extLst>
          </p:cNvPr>
          <p:cNvSpPr txBox="1"/>
          <p:nvPr/>
        </p:nvSpPr>
        <p:spPr>
          <a:xfrm>
            <a:off x="5592278" y="1"/>
            <a:ext cx="6599722" cy="4001095"/>
          </a:xfrm>
          <a:prstGeom prst="rect">
            <a:avLst/>
          </a:prstGeom>
          <a:noFill/>
        </p:spPr>
        <p:txBody>
          <a:bodyPr wrap="square">
            <a:spAutoFit/>
          </a:bodyPr>
          <a:lstStyle/>
          <a:p>
            <a:r>
              <a:rPr lang="en-GB" sz="1800" b="1" dirty="0"/>
              <a:t>Base Case: </a:t>
            </a:r>
            <a:r>
              <a:rPr lang="en-GB" b="1" dirty="0"/>
              <a:t>$307.75</a:t>
            </a:r>
            <a:r>
              <a:rPr lang="en-GB" sz="1800" b="1" dirty="0"/>
              <a:t> (6</a:t>
            </a:r>
            <a:r>
              <a:rPr lang="en-GB" b="1" dirty="0"/>
              <a:t>4</a:t>
            </a:r>
            <a:r>
              <a:rPr lang="en-GB" sz="1800" b="1" dirty="0"/>
              <a:t>.1% Upside)</a:t>
            </a:r>
          </a:p>
          <a:p>
            <a:pPr marL="171450" indent="-171450">
              <a:buFontTx/>
              <a:buChar char="-"/>
            </a:pPr>
            <a:r>
              <a:rPr lang="en-GB" sz="1800" dirty="0"/>
              <a:t>Revenue estimates based on segment analysis with </a:t>
            </a:r>
            <a:r>
              <a:rPr lang="en-GB" dirty="0"/>
              <a:t>11</a:t>
            </a:r>
            <a:r>
              <a:rPr lang="en-GB" sz="1800" dirty="0"/>
              <a:t>% growth</a:t>
            </a:r>
          </a:p>
          <a:p>
            <a:pPr marL="171450" indent="-171450">
              <a:buFontTx/>
              <a:buChar char="-"/>
            </a:pPr>
            <a:r>
              <a:rPr lang="en-GB" dirty="0"/>
              <a:t>8.2</a:t>
            </a:r>
            <a:r>
              <a:rPr lang="en-GB" sz="1800" dirty="0"/>
              <a:t>% WACC and long term FCF growth of </a:t>
            </a:r>
            <a:r>
              <a:rPr lang="en-GB" dirty="0"/>
              <a:t>5</a:t>
            </a:r>
            <a:r>
              <a:rPr lang="en-GB" sz="1800" dirty="0"/>
              <a:t>%</a:t>
            </a:r>
          </a:p>
          <a:p>
            <a:endParaRPr lang="en-GB" sz="1800" dirty="0"/>
          </a:p>
          <a:p>
            <a:r>
              <a:rPr lang="en-GB" sz="1800" b="1" dirty="0"/>
              <a:t>Bull Case: </a:t>
            </a:r>
            <a:r>
              <a:rPr lang="en-GB" b="1" dirty="0"/>
              <a:t>$573</a:t>
            </a:r>
            <a:r>
              <a:rPr lang="en-GB" sz="1800" b="1" dirty="0"/>
              <a:t>.51 (205.8% Upside)</a:t>
            </a:r>
          </a:p>
          <a:p>
            <a:pPr marL="171450" indent="-171450">
              <a:buFontTx/>
              <a:buChar char="-"/>
            </a:pPr>
            <a:r>
              <a:rPr lang="en-GB" sz="1800" dirty="0"/>
              <a:t>Revenue estimates at </a:t>
            </a:r>
            <a:r>
              <a:rPr lang="en-GB" dirty="0"/>
              <a:t>20</a:t>
            </a:r>
            <a:r>
              <a:rPr lang="en-GB" sz="1800" dirty="0"/>
              <a:t>% growth.</a:t>
            </a:r>
          </a:p>
          <a:p>
            <a:pPr marL="171450" indent="-171450">
              <a:buFontTx/>
              <a:buChar char="-"/>
            </a:pPr>
            <a:r>
              <a:rPr lang="en-GB" dirty="0"/>
              <a:t>8.2</a:t>
            </a:r>
            <a:r>
              <a:rPr lang="en-GB" sz="1800" dirty="0"/>
              <a:t>% WACC and FCF growth rate of </a:t>
            </a:r>
            <a:r>
              <a:rPr lang="en-GB" dirty="0"/>
              <a:t>5</a:t>
            </a:r>
            <a:r>
              <a:rPr lang="en-GB" sz="1800" dirty="0"/>
              <a:t>%</a:t>
            </a:r>
          </a:p>
          <a:p>
            <a:pPr marL="171450" indent="-171450">
              <a:buFontTx/>
              <a:buChar char="-"/>
            </a:pPr>
            <a:endParaRPr lang="en-GB" sz="1800" dirty="0"/>
          </a:p>
          <a:p>
            <a:r>
              <a:rPr lang="en-GB" sz="1800" b="1" dirty="0"/>
              <a:t>Bear Case: </a:t>
            </a:r>
            <a:r>
              <a:rPr lang="en-GB" b="1" dirty="0"/>
              <a:t>$236</a:t>
            </a:r>
            <a:r>
              <a:rPr lang="en-GB" sz="1800" b="1" dirty="0"/>
              <a:t>.41 (26% Upside)</a:t>
            </a:r>
          </a:p>
          <a:p>
            <a:pPr marL="171450" indent="-171450">
              <a:buFontTx/>
              <a:buChar char="-"/>
            </a:pPr>
            <a:r>
              <a:rPr lang="en-GB" dirty="0"/>
              <a:t>Min revenue growth estimate at</a:t>
            </a:r>
            <a:r>
              <a:rPr lang="en-GB" sz="1800" dirty="0"/>
              <a:t> 7% as the year before revenue growth rate due to extra costs.</a:t>
            </a:r>
          </a:p>
          <a:p>
            <a:pPr marL="171450" indent="-171450">
              <a:buFontTx/>
              <a:buChar char="-"/>
            </a:pPr>
            <a:r>
              <a:rPr lang="en-GB" dirty="0"/>
              <a:t>8.2</a:t>
            </a:r>
            <a:r>
              <a:rPr lang="en-GB" sz="1800" dirty="0"/>
              <a:t>% WACC and </a:t>
            </a:r>
            <a:r>
              <a:rPr lang="en-GB" dirty="0"/>
              <a:t>5</a:t>
            </a:r>
            <a:r>
              <a:rPr lang="en-GB" sz="1800" dirty="0"/>
              <a:t>% long term FCF growth rate still lower than expected average of 8% in the industry.</a:t>
            </a:r>
            <a:endParaRPr lang="en-GB" sz="2000" dirty="0"/>
          </a:p>
          <a:p>
            <a:r>
              <a:rPr lang="en-GB" sz="2000" dirty="0"/>
              <a:t> </a:t>
            </a:r>
          </a:p>
        </p:txBody>
      </p:sp>
      <p:pic>
        <p:nvPicPr>
          <p:cNvPr id="14" name="Picture 13">
            <a:extLst>
              <a:ext uri="{FF2B5EF4-FFF2-40B4-BE49-F238E27FC236}">
                <a16:creationId xmlns:a16="http://schemas.microsoft.com/office/drawing/2014/main" id="{D25DD2DC-93C7-C6B2-497A-DB0FA6BFF94E}"/>
              </a:ext>
            </a:extLst>
          </p:cNvPr>
          <p:cNvPicPr>
            <a:picLocks noChangeAspect="1"/>
          </p:cNvPicPr>
          <p:nvPr/>
        </p:nvPicPr>
        <p:blipFill>
          <a:blip r:embed="rId2"/>
          <a:stretch>
            <a:fillRect/>
          </a:stretch>
        </p:blipFill>
        <p:spPr>
          <a:xfrm>
            <a:off x="-1" y="549276"/>
            <a:ext cx="4852865" cy="6308724"/>
          </a:xfrm>
          <a:prstGeom prst="rect">
            <a:avLst/>
          </a:prstGeom>
        </p:spPr>
      </p:pic>
      <p:pic>
        <p:nvPicPr>
          <p:cNvPr id="16" name="Picture 15">
            <a:extLst>
              <a:ext uri="{FF2B5EF4-FFF2-40B4-BE49-F238E27FC236}">
                <a16:creationId xmlns:a16="http://schemas.microsoft.com/office/drawing/2014/main" id="{2EDE3C3C-BCC6-1E05-F5FB-DC1CB0E55481}"/>
              </a:ext>
            </a:extLst>
          </p:cNvPr>
          <p:cNvPicPr>
            <a:picLocks noChangeAspect="1"/>
          </p:cNvPicPr>
          <p:nvPr/>
        </p:nvPicPr>
        <p:blipFill>
          <a:blip r:embed="rId3"/>
          <a:stretch>
            <a:fillRect/>
          </a:stretch>
        </p:blipFill>
        <p:spPr>
          <a:xfrm>
            <a:off x="5164849" y="4721945"/>
            <a:ext cx="6947709" cy="1784733"/>
          </a:xfrm>
          <a:prstGeom prst="rect">
            <a:avLst/>
          </a:prstGeom>
        </p:spPr>
      </p:pic>
    </p:spTree>
    <p:extLst>
      <p:ext uri="{BB962C8B-B14F-4D97-AF65-F5344CB8AC3E}">
        <p14:creationId xmlns:p14="http://schemas.microsoft.com/office/powerpoint/2010/main" val="38887052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04535A9-766D-14E1-729B-665AF418E939}"/>
              </a:ext>
            </a:extLst>
          </p:cNvPr>
          <p:cNvSpPr>
            <a:spLocks noGrp="1"/>
          </p:cNvSpPr>
          <p:nvPr>
            <p:ph type="title"/>
          </p:nvPr>
        </p:nvSpPr>
        <p:spPr>
          <a:xfrm>
            <a:off x="0" y="0"/>
            <a:ext cx="2577662" cy="748972"/>
          </a:xfrm>
        </p:spPr>
        <p:txBody>
          <a:bodyPr>
            <a:normAutofit/>
          </a:bodyPr>
          <a:lstStyle/>
          <a:p>
            <a:r>
              <a:rPr lang="en-GB" sz="2000" b="1" dirty="0"/>
              <a:t>Public comparable</a:t>
            </a:r>
          </a:p>
        </p:txBody>
      </p:sp>
      <p:sp>
        <p:nvSpPr>
          <p:cNvPr id="10" name="TextBox 9">
            <a:extLst>
              <a:ext uri="{FF2B5EF4-FFF2-40B4-BE49-F238E27FC236}">
                <a16:creationId xmlns:a16="http://schemas.microsoft.com/office/drawing/2014/main" id="{31369D6B-2943-A41B-D7AE-BE29111BD1E1}"/>
              </a:ext>
            </a:extLst>
          </p:cNvPr>
          <p:cNvSpPr txBox="1"/>
          <p:nvPr/>
        </p:nvSpPr>
        <p:spPr>
          <a:xfrm>
            <a:off x="190902" y="4998602"/>
            <a:ext cx="11810196" cy="1754326"/>
          </a:xfrm>
          <a:prstGeom prst="rect">
            <a:avLst/>
          </a:prstGeom>
          <a:noFill/>
        </p:spPr>
        <p:txBody>
          <a:bodyPr wrap="square">
            <a:spAutoFit/>
          </a:bodyPr>
          <a:lstStyle/>
          <a:p>
            <a:pPr marL="285750" indent="-285750">
              <a:buFont typeface="Arial" panose="020B0604020202020204" pitchFamily="34" charset="0"/>
              <a:buChar char="•"/>
            </a:pPr>
            <a:r>
              <a:rPr lang="en-GB" sz="1800" dirty="0"/>
              <a:t>Among large-cap peers, Amazon seems trading at </a:t>
            </a:r>
            <a:r>
              <a:rPr lang="en-GB" dirty="0"/>
              <a:t>fair value</a:t>
            </a:r>
            <a:r>
              <a:rPr lang="en-GB" sz="1800" dirty="0"/>
              <a:t> given its 20-for-1 </a:t>
            </a:r>
            <a:r>
              <a:rPr lang="en-GB" dirty="0"/>
              <a:t>stock split in 2022 and higher expected revenue growth than its peers in the e-commerce and tech industry.</a:t>
            </a:r>
          </a:p>
          <a:p>
            <a:pPr marL="285750" indent="-285750">
              <a:buFont typeface="Arial" panose="020B0604020202020204" pitchFamily="34" charset="0"/>
              <a:buChar char="•"/>
            </a:pPr>
            <a:r>
              <a:rPr lang="en-GB" sz="1800" dirty="0"/>
              <a:t>Costco seems overvalued</a:t>
            </a:r>
            <a:r>
              <a:rPr lang="en-GB" dirty="0"/>
              <a:t> given its revenue growth lower than the mean.</a:t>
            </a:r>
          </a:p>
          <a:p>
            <a:pPr marL="285750" indent="-285750">
              <a:buFont typeface="Arial" panose="020B0604020202020204" pitchFamily="34" charset="0"/>
              <a:buChar char="•"/>
            </a:pPr>
            <a:r>
              <a:rPr lang="en-GB" sz="1800" dirty="0"/>
              <a:t>Alibaba trades at a lower price but with a significant market cap due to a large number of shares issued.</a:t>
            </a:r>
          </a:p>
          <a:p>
            <a:pPr marL="285750" indent="-285750">
              <a:buFont typeface="Arial" panose="020B0604020202020204" pitchFamily="34" charset="0"/>
              <a:buChar char="•"/>
            </a:pPr>
            <a:r>
              <a:rPr lang="en-GB" dirty="0"/>
              <a:t>Amazon growth rate, market cap and stock price is comparable with the large cap tech companies Alphabet and Microsoft primarily due to its significant revenue derived from its AWS segment, cloud and data storage services.</a:t>
            </a:r>
            <a:endParaRPr lang="en-GB" sz="1800" dirty="0"/>
          </a:p>
        </p:txBody>
      </p:sp>
      <p:pic>
        <p:nvPicPr>
          <p:cNvPr id="12" name="Picture 11">
            <a:extLst>
              <a:ext uri="{FF2B5EF4-FFF2-40B4-BE49-F238E27FC236}">
                <a16:creationId xmlns:a16="http://schemas.microsoft.com/office/drawing/2014/main" id="{374728B6-8437-F38E-4A32-2B2CE94A202D}"/>
              </a:ext>
            </a:extLst>
          </p:cNvPr>
          <p:cNvPicPr>
            <a:picLocks noChangeAspect="1"/>
          </p:cNvPicPr>
          <p:nvPr/>
        </p:nvPicPr>
        <p:blipFill>
          <a:blip r:embed="rId2"/>
          <a:stretch>
            <a:fillRect/>
          </a:stretch>
        </p:blipFill>
        <p:spPr>
          <a:xfrm>
            <a:off x="1239253" y="748972"/>
            <a:ext cx="9713494" cy="3944943"/>
          </a:xfrm>
          <a:prstGeom prst="rect">
            <a:avLst/>
          </a:prstGeom>
        </p:spPr>
      </p:pic>
    </p:spTree>
    <p:extLst>
      <p:ext uri="{BB962C8B-B14F-4D97-AF65-F5344CB8AC3E}">
        <p14:creationId xmlns:p14="http://schemas.microsoft.com/office/powerpoint/2010/main" val="42514898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60057E-F2CE-F258-77D6-D71B86CD1CB9}"/>
              </a:ext>
            </a:extLst>
          </p:cNvPr>
          <p:cNvSpPr>
            <a:spLocks noGrp="1"/>
          </p:cNvSpPr>
          <p:nvPr>
            <p:ph type="title"/>
          </p:nvPr>
        </p:nvSpPr>
        <p:spPr/>
        <p:txBody>
          <a:bodyPr/>
          <a:lstStyle/>
          <a:p>
            <a:r>
              <a:rPr lang="en-GB" dirty="0"/>
              <a:t>Table of Contents</a:t>
            </a:r>
          </a:p>
        </p:txBody>
      </p:sp>
      <p:sp>
        <p:nvSpPr>
          <p:cNvPr id="3" name="Content Placeholder 2">
            <a:extLst>
              <a:ext uri="{FF2B5EF4-FFF2-40B4-BE49-F238E27FC236}">
                <a16:creationId xmlns:a16="http://schemas.microsoft.com/office/drawing/2014/main" id="{D140CCF8-400C-6453-DC55-5E2A9CF2A087}"/>
              </a:ext>
            </a:extLst>
          </p:cNvPr>
          <p:cNvSpPr>
            <a:spLocks noGrp="1"/>
          </p:cNvSpPr>
          <p:nvPr>
            <p:ph idx="1"/>
          </p:nvPr>
        </p:nvSpPr>
        <p:spPr/>
        <p:txBody>
          <a:bodyPr/>
          <a:lstStyle/>
          <a:p>
            <a:pPr marL="571500" indent="-571500">
              <a:buFont typeface="+mj-lt"/>
              <a:buAutoNum type="romanUcPeriod"/>
            </a:pPr>
            <a:r>
              <a:rPr lang="en-GB" dirty="0"/>
              <a:t>Investment Thesis</a:t>
            </a:r>
          </a:p>
          <a:p>
            <a:pPr marL="571500" indent="-571500">
              <a:buFont typeface="+mj-lt"/>
              <a:buAutoNum type="romanUcPeriod"/>
            </a:pPr>
            <a:r>
              <a:rPr lang="en-GB" dirty="0"/>
              <a:t>Company Analysis</a:t>
            </a:r>
          </a:p>
          <a:p>
            <a:pPr marL="571500" indent="-571500">
              <a:buFont typeface="+mj-lt"/>
              <a:buAutoNum type="romanUcPeriod"/>
            </a:pPr>
            <a:r>
              <a:rPr lang="en-GB" dirty="0"/>
              <a:t>Industry Overview</a:t>
            </a:r>
          </a:p>
          <a:p>
            <a:pPr marL="571500" indent="-571500">
              <a:buFont typeface="+mj-lt"/>
              <a:buAutoNum type="romanUcPeriod"/>
            </a:pPr>
            <a:r>
              <a:rPr lang="en-GB" dirty="0"/>
              <a:t>Valuation</a:t>
            </a:r>
          </a:p>
          <a:p>
            <a:endParaRPr lang="en-GB" dirty="0"/>
          </a:p>
        </p:txBody>
      </p:sp>
    </p:spTree>
    <p:extLst>
      <p:ext uri="{BB962C8B-B14F-4D97-AF65-F5344CB8AC3E}">
        <p14:creationId xmlns:p14="http://schemas.microsoft.com/office/powerpoint/2010/main" val="33884632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67C18C64-5B3A-C034-8AC4-5ED27CFF7F7C}"/>
              </a:ext>
            </a:extLst>
          </p:cNvPr>
          <p:cNvSpPr txBox="1"/>
          <p:nvPr/>
        </p:nvSpPr>
        <p:spPr>
          <a:xfrm>
            <a:off x="690113" y="293298"/>
            <a:ext cx="5891842" cy="369332"/>
          </a:xfrm>
          <a:prstGeom prst="rect">
            <a:avLst/>
          </a:prstGeom>
          <a:noFill/>
        </p:spPr>
        <p:txBody>
          <a:bodyPr wrap="square" rtlCol="0">
            <a:spAutoFit/>
          </a:bodyPr>
          <a:lstStyle/>
          <a:p>
            <a:r>
              <a:rPr lang="en-GB" dirty="0"/>
              <a:t>Amazon compared to Walmart, Costco, Target, Alibaba </a:t>
            </a:r>
          </a:p>
        </p:txBody>
      </p:sp>
      <p:pic>
        <p:nvPicPr>
          <p:cNvPr id="7" name="Picture 6">
            <a:extLst>
              <a:ext uri="{FF2B5EF4-FFF2-40B4-BE49-F238E27FC236}">
                <a16:creationId xmlns:a16="http://schemas.microsoft.com/office/drawing/2014/main" id="{5A53CB0D-BA0C-4B78-3EBC-AF8F9192979E}"/>
              </a:ext>
            </a:extLst>
          </p:cNvPr>
          <p:cNvPicPr>
            <a:picLocks noChangeAspect="1"/>
          </p:cNvPicPr>
          <p:nvPr/>
        </p:nvPicPr>
        <p:blipFill>
          <a:blip r:embed="rId2"/>
          <a:stretch>
            <a:fillRect/>
          </a:stretch>
        </p:blipFill>
        <p:spPr>
          <a:xfrm>
            <a:off x="241540" y="759125"/>
            <a:ext cx="11469236" cy="5453721"/>
          </a:xfrm>
          <a:prstGeom prst="rect">
            <a:avLst/>
          </a:prstGeom>
        </p:spPr>
      </p:pic>
    </p:spTree>
    <p:extLst>
      <p:ext uri="{BB962C8B-B14F-4D97-AF65-F5344CB8AC3E}">
        <p14:creationId xmlns:p14="http://schemas.microsoft.com/office/powerpoint/2010/main" val="37972821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051B75-F71B-4EDD-A902-D29C90305B1A}"/>
              </a:ext>
            </a:extLst>
          </p:cNvPr>
          <p:cNvSpPr>
            <a:spLocks noGrp="1"/>
          </p:cNvSpPr>
          <p:nvPr>
            <p:ph type="title"/>
          </p:nvPr>
        </p:nvSpPr>
        <p:spPr>
          <a:xfrm>
            <a:off x="0" y="0"/>
            <a:ext cx="1579179" cy="601827"/>
          </a:xfrm>
        </p:spPr>
        <p:txBody>
          <a:bodyPr>
            <a:normAutofit/>
          </a:bodyPr>
          <a:lstStyle/>
          <a:p>
            <a:r>
              <a:rPr lang="en-GB" sz="2000" b="1" dirty="0"/>
              <a:t>LBO</a:t>
            </a:r>
          </a:p>
        </p:txBody>
      </p:sp>
      <p:pic>
        <p:nvPicPr>
          <p:cNvPr id="18" name="Picture 17">
            <a:extLst>
              <a:ext uri="{FF2B5EF4-FFF2-40B4-BE49-F238E27FC236}">
                <a16:creationId xmlns:a16="http://schemas.microsoft.com/office/drawing/2014/main" id="{9AA48323-F48A-49E1-E61F-D354F02C570B}"/>
              </a:ext>
            </a:extLst>
          </p:cNvPr>
          <p:cNvPicPr>
            <a:picLocks noChangeAspect="1"/>
          </p:cNvPicPr>
          <p:nvPr/>
        </p:nvPicPr>
        <p:blipFill>
          <a:blip r:embed="rId2"/>
          <a:stretch>
            <a:fillRect/>
          </a:stretch>
        </p:blipFill>
        <p:spPr>
          <a:xfrm>
            <a:off x="1299410" y="18649"/>
            <a:ext cx="9567511" cy="6802451"/>
          </a:xfrm>
          <a:prstGeom prst="rect">
            <a:avLst/>
          </a:prstGeom>
        </p:spPr>
      </p:pic>
    </p:spTree>
    <p:extLst>
      <p:ext uri="{BB962C8B-B14F-4D97-AF65-F5344CB8AC3E}">
        <p14:creationId xmlns:p14="http://schemas.microsoft.com/office/powerpoint/2010/main" val="328285732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051B75-F71B-4EDD-A902-D29C90305B1A}"/>
              </a:ext>
            </a:extLst>
          </p:cNvPr>
          <p:cNvSpPr>
            <a:spLocks noGrp="1"/>
          </p:cNvSpPr>
          <p:nvPr>
            <p:ph type="title"/>
          </p:nvPr>
        </p:nvSpPr>
        <p:spPr>
          <a:xfrm>
            <a:off x="0" y="0"/>
            <a:ext cx="1579179" cy="601827"/>
          </a:xfrm>
        </p:spPr>
        <p:txBody>
          <a:bodyPr>
            <a:normAutofit/>
          </a:bodyPr>
          <a:lstStyle/>
          <a:p>
            <a:r>
              <a:rPr lang="en-GB" sz="2000" b="1" dirty="0"/>
              <a:t>LBO – Cont.</a:t>
            </a:r>
          </a:p>
        </p:txBody>
      </p:sp>
      <p:sp>
        <p:nvSpPr>
          <p:cNvPr id="10" name="TextBox 9">
            <a:extLst>
              <a:ext uri="{FF2B5EF4-FFF2-40B4-BE49-F238E27FC236}">
                <a16:creationId xmlns:a16="http://schemas.microsoft.com/office/drawing/2014/main" id="{4C278731-99C5-CA05-6669-DEEA1D50FC5C}"/>
              </a:ext>
            </a:extLst>
          </p:cNvPr>
          <p:cNvSpPr txBox="1"/>
          <p:nvPr/>
        </p:nvSpPr>
        <p:spPr>
          <a:xfrm>
            <a:off x="7310387" y="62812"/>
            <a:ext cx="4881613" cy="5109091"/>
          </a:xfrm>
          <a:prstGeom prst="rect">
            <a:avLst/>
          </a:prstGeom>
          <a:noFill/>
        </p:spPr>
        <p:txBody>
          <a:bodyPr wrap="square">
            <a:spAutoFit/>
          </a:bodyPr>
          <a:lstStyle/>
          <a:p>
            <a:r>
              <a:rPr lang="en-GB" sz="1800" b="1" dirty="0"/>
              <a:t>Base Case: </a:t>
            </a:r>
            <a:r>
              <a:rPr lang="en-GB" b="1" dirty="0"/>
              <a:t>$187.57</a:t>
            </a:r>
            <a:r>
              <a:rPr lang="en-GB" sz="1800" b="1" dirty="0"/>
              <a:t> (Current Price)</a:t>
            </a:r>
          </a:p>
          <a:p>
            <a:pPr marL="171450" indent="-171450">
              <a:buFontTx/>
              <a:buChar char="-"/>
            </a:pPr>
            <a:r>
              <a:rPr lang="en-GB" sz="1800" dirty="0"/>
              <a:t>No premium</a:t>
            </a:r>
          </a:p>
          <a:p>
            <a:pPr marL="171450" indent="-171450">
              <a:buFontTx/>
              <a:buChar char="-"/>
            </a:pPr>
            <a:r>
              <a:rPr lang="en-GB" sz="1800" dirty="0"/>
              <a:t>Entry Multiple the same as Exit Multiple</a:t>
            </a:r>
          </a:p>
          <a:p>
            <a:pPr marL="171450" indent="-171450">
              <a:buFontTx/>
              <a:buChar char="-"/>
            </a:pPr>
            <a:r>
              <a:rPr lang="en-GB" dirty="0"/>
              <a:t>(-1.7)</a:t>
            </a:r>
            <a:r>
              <a:rPr lang="en-GB" sz="1800" dirty="0"/>
              <a:t>% IRR</a:t>
            </a:r>
          </a:p>
          <a:p>
            <a:pPr marL="171450" indent="-171450">
              <a:buFontTx/>
              <a:buChar char="-"/>
            </a:pPr>
            <a:r>
              <a:rPr lang="en-GB" sz="1800" dirty="0"/>
              <a:t>0.92x CoC</a:t>
            </a:r>
          </a:p>
          <a:p>
            <a:pPr marL="171450" indent="-171450">
              <a:buFontTx/>
              <a:buChar char="-"/>
            </a:pPr>
            <a:endParaRPr lang="en-GB" sz="1800" dirty="0"/>
          </a:p>
          <a:p>
            <a:r>
              <a:rPr lang="en-GB" sz="1800" b="1" dirty="0"/>
              <a:t>Bull Case: </a:t>
            </a:r>
            <a:r>
              <a:rPr lang="en-GB" b="1" dirty="0"/>
              <a:t>$225</a:t>
            </a:r>
            <a:r>
              <a:rPr lang="en-GB" sz="1800" b="1" dirty="0"/>
              <a:t>.08</a:t>
            </a:r>
          </a:p>
          <a:p>
            <a:pPr marL="171450" indent="-171450">
              <a:buFontTx/>
              <a:buChar char="-"/>
            </a:pPr>
            <a:r>
              <a:rPr lang="en-GB" sz="1800" dirty="0"/>
              <a:t>20% premium</a:t>
            </a:r>
          </a:p>
          <a:p>
            <a:pPr marL="171450" indent="-171450">
              <a:buFontTx/>
              <a:buChar char="-"/>
            </a:pPr>
            <a:r>
              <a:rPr lang="en-GB" sz="1800" dirty="0"/>
              <a:t>Entry Multiple the same as Exit Multiple</a:t>
            </a:r>
          </a:p>
          <a:p>
            <a:pPr marL="171450" indent="-171450">
              <a:buFontTx/>
              <a:buChar char="-"/>
            </a:pPr>
            <a:r>
              <a:rPr lang="en-GB" sz="1800" dirty="0"/>
              <a:t>(-2.4)% IRR</a:t>
            </a:r>
          </a:p>
          <a:p>
            <a:pPr marL="171450" indent="-171450">
              <a:buFontTx/>
              <a:buChar char="-"/>
            </a:pPr>
            <a:r>
              <a:rPr lang="en-GB" dirty="0"/>
              <a:t>2.3</a:t>
            </a:r>
            <a:r>
              <a:rPr lang="en-GB" sz="1800" dirty="0"/>
              <a:t>x CoC</a:t>
            </a:r>
          </a:p>
          <a:p>
            <a:pPr marL="171450" indent="-171450">
              <a:buFontTx/>
              <a:buChar char="-"/>
            </a:pPr>
            <a:endParaRPr lang="en-GB" sz="1800" dirty="0"/>
          </a:p>
          <a:p>
            <a:r>
              <a:rPr lang="en-GB" sz="1800" b="1" dirty="0"/>
              <a:t>Bear Case: </a:t>
            </a:r>
            <a:r>
              <a:rPr lang="en-GB" b="1" dirty="0"/>
              <a:t>$131.30</a:t>
            </a:r>
            <a:endParaRPr lang="en-GB" sz="1800" b="1" dirty="0"/>
          </a:p>
          <a:p>
            <a:pPr marL="171450" indent="-171450">
              <a:buFontTx/>
              <a:buChar char="-"/>
            </a:pPr>
            <a:r>
              <a:rPr lang="en-GB" sz="1800" dirty="0"/>
              <a:t>30% discount</a:t>
            </a:r>
          </a:p>
          <a:p>
            <a:pPr marL="171450" indent="-171450">
              <a:buFontTx/>
              <a:buChar char="-"/>
            </a:pPr>
            <a:r>
              <a:rPr lang="en-GB" sz="1800" dirty="0"/>
              <a:t>Entry Multiple the same as Exit Multiple</a:t>
            </a:r>
          </a:p>
          <a:p>
            <a:pPr marL="171450" indent="-171450">
              <a:buFontTx/>
              <a:buChar char="-"/>
            </a:pPr>
            <a:r>
              <a:rPr lang="en-GB" sz="1800" dirty="0"/>
              <a:t>0.4% IRR</a:t>
            </a:r>
          </a:p>
          <a:p>
            <a:pPr marL="171450" indent="-171450">
              <a:buFontTx/>
              <a:buChar char="-"/>
            </a:pPr>
            <a:r>
              <a:rPr lang="en-GB" sz="1800" dirty="0"/>
              <a:t>1.01x CoC</a:t>
            </a:r>
            <a:endParaRPr lang="en-GB" sz="2000" dirty="0"/>
          </a:p>
          <a:p>
            <a:r>
              <a:rPr lang="en-GB" sz="2000" dirty="0"/>
              <a:t> </a:t>
            </a:r>
          </a:p>
        </p:txBody>
      </p:sp>
      <p:pic>
        <p:nvPicPr>
          <p:cNvPr id="20" name="Picture 19">
            <a:extLst>
              <a:ext uri="{FF2B5EF4-FFF2-40B4-BE49-F238E27FC236}">
                <a16:creationId xmlns:a16="http://schemas.microsoft.com/office/drawing/2014/main" id="{981F7594-B29A-378D-4C8A-CF8135D055AB}"/>
              </a:ext>
            </a:extLst>
          </p:cNvPr>
          <p:cNvPicPr>
            <a:picLocks noChangeAspect="1"/>
          </p:cNvPicPr>
          <p:nvPr/>
        </p:nvPicPr>
        <p:blipFill>
          <a:blip r:embed="rId2"/>
          <a:stretch>
            <a:fillRect/>
          </a:stretch>
        </p:blipFill>
        <p:spPr>
          <a:xfrm>
            <a:off x="61716" y="601827"/>
            <a:ext cx="6993602" cy="2386487"/>
          </a:xfrm>
          <a:prstGeom prst="rect">
            <a:avLst/>
          </a:prstGeom>
        </p:spPr>
      </p:pic>
      <p:pic>
        <p:nvPicPr>
          <p:cNvPr id="22" name="Picture 21">
            <a:extLst>
              <a:ext uri="{FF2B5EF4-FFF2-40B4-BE49-F238E27FC236}">
                <a16:creationId xmlns:a16="http://schemas.microsoft.com/office/drawing/2014/main" id="{0BB994B0-B9B6-EB58-A025-FD30274E0903}"/>
              </a:ext>
            </a:extLst>
          </p:cNvPr>
          <p:cNvPicPr>
            <a:picLocks noChangeAspect="1"/>
          </p:cNvPicPr>
          <p:nvPr/>
        </p:nvPicPr>
        <p:blipFill>
          <a:blip r:embed="rId3"/>
          <a:stretch>
            <a:fillRect/>
          </a:stretch>
        </p:blipFill>
        <p:spPr>
          <a:xfrm>
            <a:off x="0" y="3036358"/>
            <a:ext cx="7188632" cy="2604046"/>
          </a:xfrm>
          <a:prstGeom prst="rect">
            <a:avLst/>
          </a:prstGeom>
        </p:spPr>
      </p:pic>
    </p:spTree>
    <p:extLst>
      <p:ext uri="{BB962C8B-B14F-4D97-AF65-F5344CB8AC3E}">
        <p14:creationId xmlns:p14="http://schemas.microsoft.com/office/powerpoint/2010/main" val="242885270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3051B75-F71B-4EDD-A902-D29C90305B1A}"/>
              </a:ext>
            </a:extLst>
          </p:cNvPr>
          <p:cNvSpPr>
            <a:spLocks noGrp="1"/>
          </p:cNvSpPr>
          <p:nvPr>
            <p:ph type="title"/>
          </p:nvPr>
        </p:nvSpPr>
        <p:spPr>
          <a:xfrm>
            <a:off x="0" y="0"/>
            <a:ext cx="2146738" cy="601827"/>
          </a:xfrm>
        </p:spPr>
        <p:txBody>
          <a:bodyPr>
            <a:normAutofit/>
          </a:bodyPr>
          <a:lstStyle/>
          <a:p>
            <a:r>
              <a:rPr lang="en-GB" sz="2000" b="1" dirty="0"/>
              <a:t>Recommendation</a:t>
            </a:r>
          </a:p>
        </p:txBody>
      </p:sp>
      <p:sp>
        <p:nvSpPr>
          <p:cNvPr id="2" name="Rectangle 1">
            <a:extLst>
              <a:ext uri="{FF2B5EF4-FFF2-40B4-BE49-F238E27FC236}">
                <a16:creationId xmlns:a16="http://schemas.microsoft.com/office/drawing/2014/main" id="{74E399B1-DCB5-4378-ECC6-0A404E66D388}"/>
              </a:ext>
            </a:extLst>
          </p:cNvPr>
          <p:cNvSpPr/>
          <p:nvPr/>
        </p:nvSpPr>
        <p:spPr>
          <a:xfrm>
            <a:off x="1544860" y="995828"/>
            <a:ext cx="9033304" cy="150674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600" dirty="0">
                <a:solidFill>
                  <a:schemeClr val="tx1"/>
                </a:solidFill>
              </a:rPr>
              <a:t>Recommendation: </a:t>
            </a:r>
            <a:r>
              <a:rPr lang="en-GB" sz="1600" b="1" dirty="0">
                <a:solidFill>
                  <a:schemeClr val="tx1"/>
                </a:solidFill>
              </a:rPr>
              <a:t>Buy</a:t>
            </a:r>
            <a:r>
              <a:rPr lang="en-GB" sz="1600" dirty="0">
                <a:solidFill>
                  <a:schemeClr val="tx1"/>
                </a:solidFill>
              </a:rPr>
              <a:t>                           Current price: </a:t>
            </a:r>
            <a:r>
              <a:rPr lang="en-GB" sz="1600" b="1" dirty="0">
                <a:solidFill>
                  <a:schemeClr val="tx1"/>
                </a:solidFill>
              </a:rPr>
              <a:t>$187.57</a:t>
            </a:r>
            <a:r>
              <a:rPr lang="en-GB" sz="1600" dirty="0">
                <a:solidFill>
                  <a:schemeClr val="tx1"/>
                </a:solidFill>
              </a:rPr>
              <a:t>	Price Target: </a:t>
            </a:r>
            <a:r>
              <a:rPr lang="en-GB" sz="1600" b="1" dirty="0">
                <a:solidFill>
                  <a:schemeClr val="tx1"/>
                </a:solidFill>
              </a:rPr>
              <a:t>$245.94</a:t>
            </a:r>
          </a:p>
          <a:p>
            <a:pPr algn="ctr"/>
            <a:endParaRPr lang="en-GB" sz="1600" b="1" dirty="0">
              <a:solidFill>
                <a:schemeClr val="tx1"/>
              </a:solidFill>
            </a:endParaRPr>
          </a:p>
          <a:p>
            <a:pPr algn="ctr"/>
            <a:r>
              <a:rPr lang="en-GB" sz="1600" b="1" dirty="0">
                <a:solidFill>
                  <a:schemeClr val="tx1"/>
                </a:solidFill>
              </a:rPr>
              <a:t>31.1% Upside </a:t>
            </a:r>
          </a:p>
        </p:txBody>
      </p:sp>
      <p:sp>
        <p:nvSpPr>
          <p:cNvPr id="4" name="TextBox 3">
            <a:extLst>
              <a:ext uri="{FF2B5EF4-FFF2-40B4-BE49-F238E27FC236}">
                <a16:creationId xmlns:a16="http://schemas.microsoft.com/office/drawing/2014/main" id="{35D05627-4C72-AEF5-510D-88E7A3AE047B}"/>
              </a:ext>
            </a:extLst>
          </p:cNvPr>
          <p:cNvSpPr txBox="1"/>
          <p:nvPr/>
        </p:nvSpPr>
        <p:spPr>
          <a:xfrm>
            <a:off x="221381" y="2718916"/>
            <a:ext cx="11691697" cy="3139321"/>
          </a:xfrm>
          <a:prstGeom prst="rect">
            <a:avLst/>
          </a:prstGeom>
          <a:noFill/>
        </p:spPr>
        <p:txBody>
          <a:bodyPr wrap="square">
            <a:spAutoFit/>
          </a:bodyPr>
          <a:lstStyle/>
          <a:p>
            <a:endParaRPr lang="en-GB" dirty="0"/>
          </a:p>
          <a:p>
            <a:pPr marL="342900" indent="-342900">
              <a:buAutoNum type="arabicParenR"/>
            </a:pPr>
            <a:r>
              <a:rPr lang="en-GB" sz="1800" dirty="0"/>
              <a:t>E-commerce developments and delivery efficiency will continue driving demand for Amazon products from consumers and sellers.</a:t>
            </a:r>
          </a:p>
          <a:p>
            <a:pPr marL="342900" indent="-342900">
              <a:buAutoNum type="arabicParenR"/>
            </a:pPr>
            <a:endParaRPr lang="en-GB" sz="1800" dirty="0"/>
          </a:p>
          <a:p>
            <a:pPr marL="342900" indent="-342900">
              <a:buAutoNum type="arabicParenR"/>
            </a:pPr>
            <a:r>
              <a:rPr lang="en-GB" sz="1800" dirty="0"/>
              <a:t>Opening to the fashion industry will increase the range of products and reduce reliance on fashion brands. ASOS will enable an opening on the UK market.</a:t>
            </a:r>
          </a:p>
          <a:p>
            <a:pPr marL="342900" indent="-342900">
              <a:buAutoNum type="arabicParenR"/>
            </a:pPr>
            <a:endParaRPr lang="en-GB" sz="1800" dirty="0"/>
          </a:p>
          <a:p>
            <a:pPr marL="342900" indent="-342900">
              <a:buAutoNum type="arabicParenR"/>
            </a:pPr>
            <a:r>
              <a:rPr lang="en-GB" sz="1800" dirty="0"/>
              <a:t>Strong growth of AI will continue increasing demand for Amazon AWS services. </a:t>
            </a:r>
          </a:p>
          <a:p>
            <a:pPr marL="342900" indent="-342900">
              <a:buAutoNum type="arabicParenR"/>
            </a:pPr>
            <a:endParaRPr lang="en-GB" sz="1800" dirty="0"/>
          </a:p>
          <a:p>
            <a:r>
              <a:rPr lang="en-GB" sz="1800" dirty="0"/>
              <a:t>Ultimately I believe the market price is representative of Amazon expected future growth, leaving space to value increase fairly as the tech industry will develop exponentially in the near future driving Amazon share price high.</a:t>
            </a:r>
          </a:p>
        </p:txBody>
      </p:sp>
    </p:spTree>
    <p:extLst>
      <p:ext uri="{BB962C8B-B14F-4D97-AF65-F5344CB8AC3E}">
        <p14:creationId xmlns:p14="http://schemas.microsoft.com/office/powerpoint/2010/main" val="487474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63C9327-A03E-43FD-286D-BDBA1BE32A15}"/>
              </a:ext>
            </a:extLst>
          </p:cNvPr>
          <p:cNvSpPr>
            <a:spLocks noGrp="1"/>
          </p:cNvSpPr>
          <p:nvPr>
            <p:ph type="title"/>
          </p:nvPr>
        </p:nvSpPr>
        <p:spPr/>
        <p:txBody>
          <a:bodyPr/>
          <a:lstStyle/>
          <a:p>
            <a:pPr marL="0" indent="0">
              <a:buNone/>
            </a:pPr>
            <a:r>
              <a:rPr lang="en-GB" dirty="0"/>
              <a:t>I. INVESTMENT THESIS</a:t>
            </a:r>
          </a:p>
        </p:txBody>
      </p:sp>
      <p:sp>
        <p:nvSpPr>
          <p:cNvPr id="7" name="Text Placeholder 6">
            <a:extLst>
              <a:ext uri="{FF2B5EF4-FFF2-40B4-BE49-F238E27FC236}">
                <a16:creationId xmlns:a16="http://schemas.microsoft.com/office/drawing/2014/main" id="{9531E0B3-B83B-70AE-C373-E07078C82F83}"/>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36877024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5B42FA0C-2299-5487-F672-5396724AC79B}"/>
              </a:ext>
            </a:extLst>
          </p:cNvPr>
          <p:cNvSpPr>
            <a:spLocks noGrp="1"/>
          </p:cNvSpPr>
          <p:nvPr>
            <p:ph idx="4294967295"/>
          </p:nvPr>
        </p:nvSpPr>
        <p:spPr>
          <a:xfrm>
            <a:off x="64169" y="115400"/>
            <a:ext cx="11993075" cy="1291962"/>
          </a:xfrm>
        </p:spPr>
        <p:txBody>
          <a:bodyPr>
            <a:normAutofit fontScale="92500"/>
          </a:bodyPr>
          <a:lstStyle/>
          <a:p>
            <a:pPr algn="ctr"/>
            <a:r>
              <a:rPr lang="en-GB" sz="1600" dirty="0"/>
              <a:t>Amazon is an American multinational tech company focusing on e-commerce and cloud computing, developing online advertising, digital streaming, and AI.</a:t>
            </a:r>
          </a:p>
          <a:p>
            <a:pPr algn="ctr"/>
            <a:r>
              <a:rPr lang="en-GB" sz="1600" dirty="0"/>
              <a:t>One of the Big Five American tech companies among Alphabet, Apple, Meta and Microsoft.</a:t>
            </a:r>
          </a:p>
          <a:p>
            <a:pPr algn="ctr"/>
            <a:r>
              <a:rPr lang="en-GB" sz="1600" dirty="0"/>
              <a:t>Growth prospects with development of AWS and the use of AI, well established retail business: compelling investment undervalued by the market.</a:t>
            </a:r>
          </a:p>
          <a:p>
            <a:pPr algn="ctr"/>
            <a:endParaRPr lang="en-GB" sz="1600" dirty="0"/>
          </a:p>
        </p:txBody>
      </p:sp>
      <p:sp>
        <p:nvSpPr>
          <p:cNvPr id="11" name="Rectangle 10">
            <a:extLst>
              <a:ext uri="{FF2B5EF4-FFF2-40B4-BE49-F238E27FC236}">
                <a16:creationId xmlns:a16="http://schemas.microsoft.com/office/drawing/2014/main" id="{3AC08266-65B9-A7B9-18C1-2074F46AA472}"/>
              </a:ext>
            </a:extLst>
          </p:cNvPr>
          <p:cNvSpPr/>
          <p:nvPr/>
        </p:nvSpPr>
        <p:spPr>
          <a:xfrm>
            <a:off x="2063552" y="1352303"/>
            <a:ext cx="8064896" cy="1080120"/>
          </a:xfrm>
          <a:prstGeom prst="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dirty="0">
                <a:solidFill>
                  <a:schemeClr val="tx1"/>
                </a:solidFill>
              </a:rPr>
              <a:t>Recommendation: </a:t>
            </a:r>
            <a:r>
              <a:rPr lang="en-GB" sz="1400" b="1" dirty="0">
                <a:solidFill>
                  <a:schemeClr val="tx1"/>
                </a:solidFill>
              </a:rPr>
              <a:t>Buy</a:t>
            </a:r>
            <a:r>
              <a:rPr lang="en-GB" sz="1400" dirty="0">
                <a:solidFill>
                  <a:schemeClr val="tx1"/>
                </a:solidFill>
              </a:rPr>
              <a:t>                           Current price: </a:t>
            </a:r>
            <a:r>
              <a:rPr lang="en-GB" sz="1400" b="1" dirty="0">
                <a:solidFill>
                  <a:schemeClr val="tx1"/>
                </a:solidFill>
              </a:rPr>
              <a:t>$187.57</a:t>
            </a:r>
            <a:r>
              <a:rPr lang="en-GB" sz="1400" dirty="0">
                <a:solidFill>
                  <a:schemeClr val="tx1"/>
                </a:solidFill>
              </a:rPr>
              <a:t>	Price Target: </a:t>
            </a:r>
            <a:r>
              <a:rPr lang="en-GB" sz="1400" b="1" dirty="0">
                <a:solidFill>
                  <a:schemeClr val="tx1"/>
                </a:solidFill>
              </a:rPr>
              <a:t>$307.75</a:t>
            </a:r>
          </a:p>
          <a:p>
            <a:pPr algn="ctr"/>
            <a:endParaRPr lang="en-GB" sz="1400" b="1" dirty="0">
              <a:solidFill>
                <a:schemeClr val="tx1"/>
              </a:solidFill>
            </a:endParaRPr>
          </a:p>
          <a:p>
            <a:pPr algn="ctr"/>
            <a:r>
              <a:rPr lang="en-GB" sz="1400" b="1" dirty="0">
                <a:solidFill>
                  <a:schemeClr val="tx1"/>
                </a:solidFill>
              </a:rPr>
              <a:t>64.1% Upside </a:t>
            </a:r>
          </a:p>
        </p:txBody>
      </p:sp>
      <p:sp>
        <p:nvSpPr>
          <p:cNvPr id="12" name="Rectangle 11">
            <a:extLst>
              <a:ext uri="{FF2B5EF4-FFF2-40B4-BE49-F238E27FC236}">
                <a16:creationId xmlns:a16="http://schemas.microsoft.com/office/drawing/2014/main" id="{4F0E2A0D-7130-90E9-E274-BC461049BB77}"/>
              </a:ext>
            </a:extLst>
          </p:cNvPr>
          <p:cNvSpPr/>
          <p:nvPr/>
        </p:nvSpPr>
        <p:spPr>
          <a:xfrm>
            <a:off x="703447" y="2488602"/>
            <a:ext cx="11289630" cy="2699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CATALYSTS</a:t>
            </a:r>
          </a:p>
        </p:txBody>
      </p:sp>
      <p:sp>
        <p:nvSpPr>
          <p:cNvPr id="14" name="TextBox 13">
            <a:extLst>
              <a:ext uri="{FF2B5EF4-FFF2-40B4-BE49-F238E27FC236}">
                <a16:creationId xmlns:a16="http://schemas.microsoft.com/office/drawing/2014/main" id="{5E4CBE2C-C492-D204-7EC2-12A2D713D53B}"/>
              </a:ext>
            </a:extLst>
          </p:cNvPr>
          <p:cNvSpPr txBox="1"/>
          <p:nvPr/>
        </p:nvSpPr>
        <p:spPr>
          <a:xfrm>
            <a:off x="198923" y="2758594"/>
            <a:ext cx="11993077" cy="2554545"/>
          </a:xfrm>
          <a:prstGeom prst="rect">
            <a:avLst/>
          </a:prstGeom>
          <a:noFill/>
        </p:spPr>
        <p:txBody>
          <a:bodyPr wrap="square" numCol="2" spcCol="180000" rtlCol="0">
            <a:spAutoFit/>
          </a:bodyPr>
          <a:lstStyle/>
          <a:p>
            <a:r>
              <a:rPr lang="en-GB" sz="1600" b="1" dirty="0"/>
              <a:t>Cloud computing:</a:t>
            </a:r>
          </a:p>
          <a:p>
            <a:pPr marL="285750" indent="-285750">
              <a:buFont typeface="Arial" panose="020B0604020202020204" pitchFamily="34" charset="0"/>
              <a:buChar char="•"/>
            </a:pPr>
            <a:r>
              <a:rPr lang="en-GB" sz="1600" dirty="0"/>
              <a:t>Advancement of AI increases demand for cloud computing and AWS, accelerating Amazon’s growth prospect.</a:t>
            </a:r>
          </a:p>
          <a:p>
            <a:pPr marL="285750" indent="-285750">
              <a:buFont typeface="Arial" panose="020B0604020202020204" pitchFamily="34" charset="0"/>
              <a:buChar char="•"/>
            </a:pPr>
            <a:r>
              <a:rPr lang="en-GB" sz="1600" dirty="0"/>
              <a:t>Amazon accelerates AWS investments to handle large-scale data and extend international supply.</a:t>
            </a:r>
          </a:p>
          <a:p>
            <a:pPr marL="285750" indent="-285750">
              <a:buFont typeface="Arial" panose="020B0604020202020204" pitchFamily="34" charset="0"/>
              <a:buChar char="•"/>
            </a:pPr>
            <a:r>
              <a:rPr lang="en-GB" sz="1600" dirty="0">
                <a:solidFill>
                  <a:srgbClr val="FF0000"/>
                </a:solidFill>
              </a:rPr>
              <a:t>Advertising</a:t>
            </a:r>
            <a:r>
              <a:rPr lang="en-GB" sz="1600" dirty="0"/>
              <a:t>: fastest growing segment with ad-tech, best margins in the tech industry.</a:t>
            </a:r>
          </a:p>
          <a:p>
            <a:pPr marL="285750" indent="-285750">
              <a:buFont typeface="Arial" panose="020B0604020202020204" pitchFamily="34" charset="0"/>
              <a:buChar char="•"/>
            </a:pPr>
            <a:r>
              <a:rPr lang="en-GB" sz="1600" dirty="0"/>
              <a:t>Prime Video SVOD ads launched in January expected to generate between 3 to 3.3 billion revenue for Amazon.</a:t>
            </a:r>
          </a:p>
          <a:p>
            <a:pPr marL="285750" indent="-285750">
              <a:buFont typeface="Arial" panose="020B0604020202020204" pitchFamily="34" charset="0"/>
              <a:buChar char="•"/>
            </a:pPr>
            <a:r>
              <a:rPr lang="en-GB" sz="1600" dirty="0">
                <a:solidFill>
                  <a:srgbClr val="FF0000"/>
                </a:solidFill>
              </a:rPr>
              <a:t>Ads and AWS</a:t>
            </a:r>
            <a:r>
              <a:rPr lang="en-GB" sz="1600" dirty="0"/>
              <a:t>: fastest growing segments worth $1.26 trillion and drive gross margin and operating margin at records high.</a:t>
            </a:r>
          </a:p>
          <a:p>
            <a:endParaRPr lang="en-GB" sz="1600" b="1" dirty="0"/>
          </a:p>
          <a:p>
            <a:r>
              <a:rPr lang="en-GB" sz="1600" b="1" dirty="0"/>
              <a:t>E-commerce:</a:t>
            </a:r>
            <a:r>
              <a:rPr lang="en-GB" sz="1600" dirty="0"/>
              <a:t> </a:t>
            </a:r>
          </a:p>
          <a:p>
            <a:pPr marL="285750" indent="-285750">
              <a:buFont typeface="Arial" panose="020B0604020202020204" pitchFamily="34" charset="0"/>
              <a:buChar char="•"/>
            </a:pPr>
            <a:r>
              <a:rPr lang="en-GB" sz="1600" dirty="0"/>
              <a:t>sales rose ~13% in 2024.</a:t>
            </a:r>
          </a:p>
          <a:p>
            <a:pPr marL="285750" indent="-285750">
              <a:buFont typeface="Arial" panose="020B0604020202020204" pitchFamily="34" charset="0"/>
              <a:buChar char="•"/>
            </a:pPr>
            <a:r>
              <a:rPr lang="en-GB" sz="1600" dirty="0"/>
              <a:t>operating income grew more than 3x YOY.</a:t>
            </a:r>
          </a:p>
          <a:p>
            <a:pPr marL="285750" indent="-285750">
              <a:buFont typeface="Arial" panose="020B0604020202020204" pitchFamily="34" charset="0"/>
              <a:buChar char="•"/>
            </a:pPr>
            <a:r>
              <a:rPr lang="en-GB" sz="1600" dirty="0"/>
              <a:t>Improved fast delivery services and the use of robots increasing warehouse activity speed.</a:t>
            </a:r>
          </a:p>
          <a:p>
            <a:pPr marL="285750" indent="-285750">
              <a:buFont typeface="Arial" panose="020B0604020202020204" pitchFamily="34" charset="0"/>
              <a:buChar char="•"/>
            </a:pPr>
            <a:r>
              <a:rPr lang="en-GB" sz="1600" dirty="0"/>
              <a:t>Amazon will soon operate their own aircraft to reduce dependence on third party delivery services.</a:t>
            </a:r>
          </a:p>
        </p:txBody>
      </p:sp>
      <p:sp>
        <p:nvSpPr>
          <p:cNvPr id="3" name="TextBox 2">
            <a:extLst>
              <a:ext uri="{FF2B5EF4-FFF2-40B4-BE49-F238E27FC236}">
                <a16:creationId xmlns:a16="http://schemas.microsoft.com/office/drawing/2014/main" id="{87E2231D-C9CE-A56C-BE97-3E3DD24F6F8B}"/>
              </a:ext>
            </a:extLst>
          </p:cNvPr>
          <p:cNvSpPr txBox="1"/>
          <p:nvPr/>
        </p:nvSpPr>
        <p:spPr>
          <a:xfrm>
            <a:off x="198924" y="5583131"/>
            <a:ext cx="11993076" cy="1754326"/>
          </a:xfrm>
          <a:prstGeom prst="rect">
            <a:avLst/>
          </a:prstGeom>
          <a:noFill/>
        </p:spPr>
        <p:txBody>
          <a:bodyPr wrap="square">
            <a:spAutoFit/>
          </a:bodyPr>
          <a:lstStyle/>
          <a:p>
            <a:pPr marL="285750" indent="-285750">
              <a:buFont typeface="Arial" panose="020B0604020202020204" pitchFamily="34" charset="0"/>
              <a:buChar char="•"/>
            </a:pPr>
            <a:r>
              <a:rPr lang="en-GB" sz="1800" dirty="0"/>
              <a:t>Disruptions to logistic from global pandemic could affect the company’s primary e-commerce industry. </a:t>
            </a:r>
          </a:p>
          <a:p>
            <a:pPr marL="285750" indent="-285750">
              <a:buFont typeface="Arial" panose="020B0604020202020204" pitchFamily="34" charset="0"/>
              <a:buChar char="•"/>
            </a:pPr>
            <a:r>
              <a:rPr lang="en-GB" sz="1800" dirty="0"/>
              <a:t>Amazon’s fast same/two-day delivery policy increases pressure on logistics operations to meet customers’ expectations, require heavy investment in logistic technology, inventory and labour.</a:t>
            </a:r>
          </a:p>
          <a:p>
            <a:pPr marL="285750" indent="-285750">
              <a:buFont typeface="Arial" panose="020B0604020202020204" pitchFamily="34" charset="0"/>
              <a:buChar char="•"/>
            </a:pPr>
            <a:r>
              <a:rPr lang="en-GB" sz="1800" dirty="0"/>
              <a:t>AI and the tech industry are highly competitive environment.</a:t>
            </a:r>
          </a:p>
          <a:p>
            <a:pPr marL="285750" indent="-285750">
              <a:buFont typeface="Arial" panose="020B0604020202020204" pitchFamily="34" charset="0"/>
              <a:buChar char="•"/>
            </a:pPr>
            <a:endParaRPr lang="en-GB" sz="1800" dirty="0"/>
          </a:p>
          <a:p>
            <a:pPr marL="285750" indent="-285750">
              <a:buFont typeface="Arial" panose="020B0604020202020204" pitchFamily="34" charset="0"/>
              <a:buChar char="•"/>
            </a:pPr>
            <a:endParaRPr lang="en-GB" sz="1800" dirty="0"/>
          </a:p>
        </p:txBody>
      </p:sp>
      <p:sp>
        <p:nvSpPr>
          <p:cNvPr id="4" name="Rectangle 3">
            <a:extLst>
              <a:ext uri="{FF2B5EF4-FFF2-40B4-BE49-F238E27FC236}">
                <a16:creationId xmlns:a16="http://schemas.microsoft.com/office/drawing/2014/main" id="{DD50721E-A2C0-3E07-3B6A-314AC253799F}"/>
              </a:ext>
            </a:extLst>
          </p:cNvPr>
          <p:cNvSpPr/>
          <p:nvPr/>
        </p:nvSpPr>
        <p:spPr>
          <a:xfrm>
            <a:off x="451184" y="5298389"/>
            <a:ext cx="11289631" cy="29949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RISKS</a:t>
            </a:r>
          </a:p>
        </p:txBody>
      </p:sp>
    </p:spTree>
    <p:extLst>
      <p:ext uri="{BB962C8B-B14F-4D97-AF65-F5344CB8AC3E}">
        <p14:creationId xmlns:p14="http://schemas.microsoft.com/office/powerpoint/2010/main" val="10708434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7301-6D91-5563-9100-C89CBA7CA6F5}"/>
              </a:ext>
            </a:extLst>
          </p:cNvPr>
          <p:cNvSpPr>
            <a:spLocks noGrp="1"/>
          </p:cNvSpPr>
          <p:nvPr>
            <p:ph type="title"/>
          </p:nvPr>
        </p:nvSpPr>
        <p:spPr/>
        <p:txBody>
          <a:bodyPr/>
          <a:lstStyle/>
          <a:p>
            <a:pPr marL="0" indent="0">
              <a:buFont typeface="+mj-lt"/>
              <a:buNone/>
            </a:pPr>
            <a:r>
              <a:rPr lang="en-GB" dirty="0"/>
              <a:t>II.</a:t>
            </a:r>
            <a:r>
              <a:rPr lang="en-GB" baseline="0" dirty="0"/>
              <a:t> </a:t>
            </a:r>
            <a:r>
              <a:rPr lang="en-GB" dirty="0"/>
              <a:t>COMPANY ANALYSIS</a:t>
            </a:r>
          </a:p>
        </p:txBody>
      </p:sp>
      <p:sp>
        <p:nvSpPr>
          <p:cNvPr id="3" name="Text Placeholder 2">
            <a:extLst>
              <a:ext uri="{FF2B5EF4-FFF2-40B4-BE49-F238E27FC236}">
                <a16:creationId xmlns:a16="http://schemas.microsoft.com/office/drawing/2014/main" id="{CA504F41-60D3-4976-D545-EFC3246D1341}"/>
              </a:ext>
            </a:extLst>
          </p:cNvPr>
          <p:cNvSpPr>
            <a:spLocks noGrp="1"/>
          </p:cNvSpPr>
          <p:nvPr>
            <p:ph type="body" idx="1"/>
          </p:nvPr>
        </p:nvSpPr>
        <p:spPr/>
        <p:txBody>
          <a:bodyPr/>
          <a:lstStyle/>
          <a:p>
            <a:endParaRPr lang="en-GB" dirty="0"/>
          </a:p>
        </p:txBody>
      </p:sp>
    </p:spTree>
    <p:extLst>
      <p:ext uri="{BB962C8B-B14F-4D97-AF65-F5344CB8AC3E}">
        <p14:creationId xmlns:p14="http://schemas.microsoft.com/office/powerpoint/2010/main" val="10972466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DD309-A82E-ADFF-8232-2D1311E0AA15}"/>
              </a:ext>
            </a:extLst>
          </p:cNvPr>
          <p:cNvSpPr>
            <a:spLocks noGrp="1"/>
          </p:cNvSpPr>
          <p:nvPr>
            <p:ph type="title"/>
          </p:nvPr>
        </p:nvSpPr>
        <p:spPr>
          <a:xfrm>
            <a:off x="198925" y="129942"/>
            <a:ext cx="5897072" cy="312366"/>
          </a:xfrm>
        </p:spPr>
        <p:txBody>
          <a:bodyPr>
            <a:noAutofit/>
          </a:bodyPr>
          <a:lstStyle/>
          <a:p>
            <a:r>
              <a:rPr lang="en-GB" sz="2000" b="1" dirty="0"/>
              <a:t>Ticker: (NASDAQ: AMZN)</a:t>
            </a:r>
          </a:p>
        </p:txBody>
      </p:sp>
      <p:sp>
        <p:nvSpPr>
          <p:cNvPr id="4" name="Rectangle 3">
            <a:extLst>
              <a:ext uri="{FF2B5EF4-FFF2-40B4-BE49-F238E27FC236}">
                <a16:creationId xmlns:a16="http://schemas.microsoft.com/office/drawing/2014/main" id="{15FA42AC-9ACE-4986-99A0-A2EB0148E6A7}"/>
              </a:ext>
            </a:extLst>
          </p:cNvPr>
          <p:cNvSpPr/>
          <p:nvPr/>
        </p:nvSpPr>
        <p:spPr>
          <a:xfrm>
            <a:off x="6294927" y="3128652"/>
            <a:ext cx="5897073" cy="3123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FINANCIALS</a:t>
            </a:r>
          </a:p>
        </p:txBody>
      </p:sp>
      <p:sp>
        <p:nvSpPr>
          <p:cNvPr id="5" name="Rectangle 4">
            <a:extLst>
              <a:ext uri="{FF2B5EF4-FFF2-40B4-BE49-F238E27FC236}">
                <a16:creationId xmlns:a16="http://schemas.microsoft.com/office/drawing/2014/main" id="{A4B68C36-8642-106C-602E-5B944EFE61E4}"/>
              </a:ext>
            </a:extLst>
          </p:cNvPr>
          <p:cNvSpPr/>
          <p:nvPr/>
        </p:nvSpPr>
        <p:spPr>
          <a:xfrm>
            <a:off x="6230757" y="118038"/>
            <a:ext cx="5897072" cy="3123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MANAGEMENT</a:t>
            </a:r>
          </a:p>
        </p:txBody>
      </p:sp>
      <p:sp>
        <p:nvSpPr>
          <p:cNvPr id="6" name="Rectangle 5">
            <a:extLst>
              <a:ext uri="{FF2B5EF4-FFF2-40B4-BE49-F238E27FC236}">
                <a16:creationId xmlns:a16="http://schemas.microsoft.com/office/drawing/2014/main" id="{0D910AE5-5A7B-2EC9-85A6-FB37C6F79C31}"/>
              </a:ext>
            </a:extLst>
          </p:cNvPr>
          <p:cNvSpPr/>
          <p:nvPr/>
        </p:nvSpPr>
        <p:spPr>
          <a:xfrm>
            <a:off x="72795" y="3134019"/>
            <a:ext cx="5897073" cy="3123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SHARE PRICE PERFORMANCE </a:t>
            </a:r>
          </a:p>
        </p:txBody>
      </p:sp>
      <p:sp>
        <p:nvSpPr>
          <p:cNvPr id="9" name="TextBox 8">
            <a:extLst>
              <a:ext uri="{FF2B5EF4-FFF2-40B4-BE49-F238E27FC236}">
                <a16:creationId xmlns:a16="http://schemas.microsoft.com/office/drawing/2014/main" id="{021DC541-B42F-A7AC-27CE-B5938C922670}"/>
              </a:ext>
            </a:extLst>
          </p:cNvPr>
          <p:cNvSpPr txBox="1"/>
          <p:nvPr/>
        </p:nvSpPr>
        <p:spPr>
          <a:xfrm>
            <a:off x="0" y="469904"/>
            <a:ext cx="5897072" cy="2677656"/>
          </a:xfrm>
          <a:prstGeom prst="rect">
            <a:avLst/>
          </a:prstGeom>
          <a:noFill/>
        </p:spPr>
        <p:txBody>
          <a:bodyPr wrap="square" rtlCol="0">
            <a:spAutoFit/>
          </a:bodyPr>
          <a:lstStyle/>
          <a:p>
            <a:pPr marL="285750" indent="-285750">
              <a:buFont typeface="Arial" panose="020B0604020202020204" pitchFamily="34" charset="0"/>
              <a:buChar char="•"/>
            </a:pPr>
            <a:r>
              <a:rPr lang="en-GB" sz="1400" dirty="0"/>
              <a:t>Launched in 1995 as a bookselling platform by Bezos in Washington, US.</a:t>
            </a:r>
          </a:p>
          <a:p>
            <a:pPr marL="285750" indent="-285750">
              <a:buFont typeface="Arial" panose="020B0604020202020204" pitchFamily="34" charset="0"/>
              <a:buChar char="•"/>
            </a:pPr>
            <a:r>
              <a:rPr lang="en-GB" sz="1400" dirty="0"/>
              <a:t>1</a:t>
            </a:r>
            <a:r>
              <a:rPr lang="en-GB" sz="1400" baseline="30000" dirty="0"/>
              <a:t>st</a:t>
            </a:r>
            <a:r>
              <a:rPr lang="en-GB" sz="1400" dirty="0"/>
              <a:t> strategy: “Get Big Fast” with the objective to become a tech company.</a:t>
            </a:r>
          </a:p>
          <a:p>
            <a:pPr marL="285750" indent="-285750">
              <a:buFont typeface="Arial" panose="020B0604020202020204" pitchFamily="34" charset="0"/>
              <a:buChar char="•"/>
            </a:pPr>
            <a:r>
              <a:rPr lang="en-GB" sz="1400" dirty="0"/>
              <a:t>IPO in 1997, 1</a:t>
            </a:r>
            <a:r>
              <a:rPr lang="en-GB" sz="1400" baseline="30000" dirty="0"/>
              <a:t>st</a:t>
            </a:r>
            <a:r>
              <a:rPr lang="en-GB" sz="1400" dirty="0"/>
              <a:t> recorded profit in 2003.</a:t>
            </a:r>
          </a:p>
          <a:p>
            <a:pPr marL="285750" indent="-285750">
              <a:buFont typeface="Arial" panose="020B0604020202020204" pitchFamily="34" charset="0"/>
              <a:buChar char="•"/>
            </a:pPr>
            <a:r>
              <a:rPr lang="en-GB" sz="1400" dirty="0"/>
              <a:t>2000: 3</a:t>
            </a:r>
            <a:r>
              <a:rPr lang="en-GB" sz="1400" baseline="30000" dirty="0"/>
              <a:t>rd</a:t>
            </a:r>
            <a:r>
              <a:rPr lang="en-GB" sz="1400" dirty="0"/>
              <a:t> party services to extend product offering.</a:t>
            </a:r>
          </a:p>
          <a:p>
            <a:pPr marL="285750" indent="-285750">
              <a:buFont typeface="Arial" panose="020B0604020202020204" pitchFamily="34" charset="0"/>
              <a:buChar char="•"/>
            </a:pPr>
            <a:r>
              <a:rPr lang="en-GB" sz="1400" dirty="0"/>
              <a:t>2002: AWS, cloud computing suite featuring more than 200 services.</a:t>
            </a:r>
          </a:p>
          <a:p>
            <a:pPr marL="742950" lvl="1" indent="-285750">
              <a:buFont typeface="Arial" panose="020B0604020202020204" pitchFamily="34" charset="0"/>
              <a:buChar char="•"/>
            </a:pPr>
            <a:r>
              <a:rPr lang="en-GB" sz="1400" dirty="0"/>
              <a:t>2023: 1/3</a:t>
            </a:r>
            <a:r>
              <a:rPr lang="en-GB" sz="1400" baseline="30000" dirty="0"/>
              <a:t>rd</a:t>
            </a:r>
            <a:r>
              <a:rPr lang="en-GB" sz="1400" dirty="0"/>
              <a:t> of the cloud market, ahead of Microsoft and Alphabet.</a:t>
            </a:r>
          </a:p>
          <a:p>
            <a:pPr marL="742950" lvl="1" indent="-285750">
              <a:buFont typeface="Arial" panose="020B0604020202020204" pitchFamily="34" charset="0"/>
              <a:buChar char="•"/>
            </a:pPr>
            <a:r>
              <a:rPr lang="en-GB" sz="1400" dirty="0"/>
              <a:t>Accounting for 15% to 18% of total sales, yielding 50% of EBIT.</a:t>
            </a:r>
          </a:p>
          <a:p>
            <a:pPr marL="285750" indent="-285750">
              <a:buFont typeface="Arial" panose="020B0604020202020204" pitchFamily="34" charset="0"/>
              <a:buChar char="•"/>
            </a:pPr>
            <a:r>
              <a:rPr lang="en-GB" sz="1400" dirty="0"/>
              <a:t>2005: Amazon Prime, company’s bundle-of-services program with 200 million Prime members in 2023 across 19 countries. (Fast, free delivery)</a:t>
            </a:r>
          </a:p>
          <a:p>
            <a:pPr marL="285750" indent="-285750">
              <a:buFont typeface="Arial" panose="020B0604020202020204" pitchFamily="34" charset="0"/>
              <a:buChar char="•"/>
            </a:pPr>
            <a:r>
              <a:rPr lang="en-GB" sz="1400" dirty="0"/>
              <a:t>2007: launched the online grocery store Amazon Fresh.</a:t>
            </a:r>
          </a:p>
          <a:p>
            <a:pPr marL="285750" indent="-285750">
              <a:buFont typeface="Arial" panose="020B0604020202020204" pitchFamily="34" charset="0"/>
              <a:buChar char="•"/>
            </a:pPr>
            <a:r>
              <a:rPr lang="en-GB" sz="1400" dirty="0"/>
              <a:t>2017: Acquired Whole Foods for $13.7 billion (organic grocery store).</a:t>
            </a:r>
          </a:p>
          <a:p>
            <a:pPr marL="285750" indent="-285750">
              <a:buFont typeface="Arial" panose="020B0604020202020204" pitchFamily="34" charset="0"/>
              <a:buChar char="•"/>
            </a:pPr>
            <a:r>
              <a:rPr lang="en-GB" sz="1400" dirty="0"/>
              <a:t>2023: Amazon Bedrock’s $4b investment in GenAI through Anthropic.</a:t>
            </a:r>
          </a:p>
        </p:txBody>
      </p:sp>
      <p:sp>
        <p:nvSpPr>
          <p:cNvPr id="10" name="TextBox 9">
            <a:extLst>
              <a:ext uri="{FF2B5EF4-FFF2-40B4-BE49-F238E27FC236}">
                <a16:creationId xmlns:a16="http://schemas.microsoft.com/office/drawing/2014/main" id="{7CC2E3BC-DC0D-C0F5-822A-5F4E9B6794A5}"/>
              </a:ext>
            </a:extLst>
          </p:cNvPr>
          <p:cNvSpPr txBox="1"/>
          <p:nvPr/>
        </p:nvSpPr>
        <p:spPr>
          <a:xfrm>
            <a:off x="6230757" y="429668"/>
            <a:ext cx="5897071" cy="2677656"/>
          </a:xfrm>
          <a:prstGeom prst="rect">
            <a:avLst/>
          </a:prstGeom>
          <a:noFill/>
        </p:spPr>
        <p:txBody>
          <a:bodyPr wrap="square" rtlCol="0">
            <a:spAutoFit/>
          </a:bodyPr>
          <a:lstStyle/>
          <a:p>
            <a:r>
              <a:rPr lang="en-GB" sz="1400" dirty="0"/>
              <a:t>Founder, and chairman (1995 – present), CEO (-2021): Jeff Bezos</a:t>
            </a:r>
          </a:p>
          <a:p>
            <a:pPr marL="285750" indent="-285750">
              <a:buFont typeface="Arial" panose="020B0604020202020204" pitchFamily="34" charset="0"/>
              <a:buChar char="•"/>
            </a:pPr>
            <a:r>
              <a:rPr lang="en-GB" sz="1400" dirty="0"/>
              <a:t>Worked in IB at Bankers Trust and D.E. Shaw &amp;Co.</a:t>
            </a:r>
          </a:p>
          <a:p>
            <a:pPr marL="285750" indent="-285750">
              <a:buFont typeface="Arial" panose="020B0604020202020204" pitchFamily="34" charset="0"/>
              <a:buChar char="•"/>
            </a:pPr>
            <a:r>
              <a:rPr lang="en-GB" sz="1400" dirty="0"/>
              <a:t>Founded Amazon in 1995.</a:t>
            </a:r>
          </a:p>
          <a:p>
            <a:pPr marL="285750" indent="-285750">
              <a:buFont typeface="Arial" panose="020B0604020202020204" pitchFamily="34" charset="0"/>
              <a:buChar char="•"/>
            </a:pPr>
            <a:r>
              <a:rPr lang="en-GB" sz="1400" dirty="0"/>
              <a:t>2000: he founded Blue Origin (spaceflight company).</a:t>
            </a:r>
          </a:p>
          <a:p>
            <a:pPr marL="285750" indent="-285750">
              <a:buFont typeface="Arial" panose="020B0604020202020204" pitchFamily="34" charset="0"/>
              <a:buChar char="•"/>
            </a:pPr>
            <a:r>
              <a:rPr lang="en-GB" sz="1400" dirty="0"/>
              <a:t>2007: he releases the Kindle, which becomes extremely popular.</a:t>
            </a:r>
          </a:p>
          <a:p>
            <a:pPr marL="285750" indent="-285750">
              <a:buFont typeface="Arial" panose="020B0604020202020204" pitchFamily="34" charset="0"/>
              <a:buChar char="•"/>
            </a:pPr>
            <a:r>
              <a:rPr lang="en-GB" sz="1400" dirty="0"/>
              <a:t>2013: he bought </a:t>
            </a:r>
            <a:r>
              <a:rPr lang="en-GB" sz="1400" i="1" dirty="0"/>
              <a:t>The Washington Post</a:t>
            </a:r>
            <a:r>
              <a:rPr lang="en-GB" sz="1400" dirty="0"/>
              <a:t> for $250m.</a:t>
            </a:r>
          </a:p>
          <a:p>
            <a:pPr marL="285750" indent="-285750">
              <a:buFont typeface="Arial" panose="020B0604020202020204" pitchFamily="34" charset="0"/>
              <a:buChar char="•"/>
            </a:pPr>
            <a:r>
              <a:rPr lang="en-GB" sz="1400" dirty="0"/>
              <a:t>2018 Bezos’s net worth was $112m - the richest person in the world. </a:t>
            </a:r>
          </a:p>
          <a:p>
            <a:endParaRPr lang="en-GB" sz="1400" dirty="0"/>
          </a:p>
          <a:p>
            <a:r>
              <a:rPr lang="en-GB" sz="1400" dirty="0"/>
              <a:t>President and CEO: Andy Jassy from 2021.</a:t>
            </a:r>
          </a:p>
          <a:p>
            <a:pPr marL="285750" indent="-285750">
              <a:buFont typeface="Arial" panose="020B0604020202020204" pitchFamily="34" charset="0"/>
              <a:buChar char="•"/>
            </a:pPr>
            <a:r>
              <a:rPr lang="en-GB" sz="1400" dirty="0"/>
              <a:t>1997: joined Amazon as a marketing manager.</a:t>
            </a:r>
          </a:p>
          <a:p>
            <a:pPr marL="285750" indent="-285750">
              <a:buFont typeface="Arial" panose="020B0604020202020204" pitchFamily="34" charset="0"/>
              <a:buChar char="•"/>
            </a:pPr>
            <a:r>
              <a:rPr lang="en-GB" sz="1400" dirty="0"/>
              <a:t>2006: co-founder with Bezos of the cloud computing platform (AWS)</a:t>
            </a:r>
          </a:p>
          <a:p>
            <a:pPr marL="285750" indent="-285750">
              <a:buFont typeface="Arial" panose="020B0604020202020204" pitchFamily="34" charset="0"/>
              <a:buChar char="•"/>
            </a:pPr>
            <a:r>
              <a:rPr lang="en-GB" sz="1400" dirty="0"/>
              <a:t>2006 – 2021: SVP and CEO of AWS.</a:t>
            </a:r>
          </a:p>
        </p:txBody>
      </p:sp>
      <p:pic>
        <p:nvPicPr>
          <p:cNvPr id="1030" name="Picture 6">
            <a:extLst>
              <a:ext uri="{FF2B5EF4-FFF2-40B4-BE49-F238E27FC236}">
                <a16:creationId xmlns:a16="http://schemas.microsoft.com/office/drawing/2014/main" id="{CE95B671-65D8-598B-BDCE-DE4096762B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01400" y="442308"/>
            <a:ext cx="926428" cy="1183801"/>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a:extLst>
              <a:ext uri="{FF2B5EF4-FFF2-40B4-BE49-F238E27FC236}">
                <a16:creationId xmlns:a16="http://schemas.microsoft.com/office/drawing/2014/main" id="{D5274BBD-A440-D410-0073-D3900CAC0808}"/>
              </a:ext>
            </a:extLst>
          </p:cNvPr>
          <p:cNvPicPr>
            <a:picLocks noChangeAspect="1"/>
          </p:cNvPicPr>
          <p:nvPr/>
        </p:nvPicPr>
        <p:blipFill>
          <a:blip r:embed="rId3"/>
          <a:stretch>
            <a:fillRect/>
          </a:stretch>
        </p:blipFill>
        <p:spPr>
          <a:xfrm>
            <a:off x="622762" y="3791415"/>
            <a:ext cx="5049398" cy="3036742"/>
          </a:xfrm>
          <a:prstGeom prst="rect">
            <a:avLst/>
          </a:prstGeom>
        </p:spPr>
      </p:pic>
      <p:pic>
        <p:nvPicPr>
          <p:cNvPr id="7" name="Picture 6">
            <a:extLst>
              <a:ext uri="{FF2B5EF4-FFF2-40B4-BE49-F238E27FC236}">
                <a16:creationId xmlns:a16="http://schemas.microsoft.com/office/drawing/2014/main" id="{FE700D8A-EB71-2949-7275-211A643C9B2B}"/>
              </a:ext>
            </a:extLst>
          </p:cNvPr>
          <p:cNvPicPr>
            <a:picLocks noChangeAspect="1"/>
          </p:cNvPicPr>
          <p:nvPr/>
        </p:nvPicPr>
        <p:blipFill>
          <a:blip r:embed="rId4"/>
          <a:stretch>
            <a:fillRect/>
          </a:stretch>
        </p:blipFill>
        <p:spPr>
          <a:xfrm>
            <a:off x="6159260" y="3597347"/>
            <a:ext cx="5968568" cy="3130711"/>
          </a:xfrm>
          <a:prstGeom prst="rect">
            <a:avLst/>
          </a:prstGeom>
        </p:spPr>
      </p:pic>
    </p:spTree>
    <p:extLst>
      <p:ext uri="{BB962C8B-B14F-4D97-AF65-F5344CB8AC3E}">
        <p14:creationId xmlns:p14="http://schemas.microsoft.com/office/powerpoint/2010/main" val="21794770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6399CD-ACA5-88F6-57B5-00BDD7BA9BCE}"/>
              </a:ext>
            </a:extLst>
          </p:cNvPr>
          <p:cNvSpPr>
            <a:spLocks noGrp="1"/>
          </p:cNvSpPr>
          <p:nvPr>
            <p:ph type="title"/>
          </p:nvPr>
        </p:nvSpPr>
        <p:spPr>
          <a:xfrm>
            <a:off x="77804" y="124493"/>
            <a:ext cx="1067602" cy="289393"/>
          </a:xfrm>
        </p:spPr>
        <p:txBody>
          <a:bodyPr>
            <a:noAutofit/>
          </a:bodyPr>
          <a:lstStyle/>
          <a:p>
            <a:r>
              <a:rPr lang="en-GB" sz="2000" b="1" dirty="0"/>
              <a:t>Products</a:t>
            </a:r>
          </a:p>
        </p:txBody>
      </p:sp>
      <p:sp>
        <p:nvSpPr>
          <p:cNvPr id="4" name="TextBox 3">
            <a:extLst>
              <a:ext uri="{FF2B5EF4-FFF2-40B4-BE49-F238E27FC236}">
                <a16:creationId xmlns:a16="http://schemas.microsoft.com/office/drawing/2014/main" id="{D1D5F62F-2CB9-9F49-841F-DEC249B89FF1}"/>
              </a:ext>
            </a:extLst>
          </p:cNvPr>
          <p:cNvSpPr txBox="1"/>
          <p:nvPr/>
        </p:nvSpPr>
        <p:spPr>
          <a:xfrm>
            <a:off x="-1" y="745552"/>
            <a:ext cx="5842536" cy="3970318"/>
          </a:xfrm>
          <a:prstGeom prst="rect">
            <a:avLst/>
          </a:prstGeom>
          <a:noFill/>
        </p:spPr>
        <p:txBody>
          <a:bodyPr wrap="square" rtlCol="0">
            <a:spAutoFit/>
          </a:bodyPr>
          <a:lstStyle/>
          <a:p>
            <a:r>
              <a:rPr lang="en-GB" sz="1400" b="1" dirty="0"/>
              <a:t>For consumers, sellers, brands, developers, enterprises, and creators</a:t>
            </a:r>
            <a:r>
              <a:rPr lang="en-GB" sz="1400" dirty="0"/>
              <a:t>.</a:t>
            </a:r>
          </a:p>
          <a:p>
            <a:pPr marL="285750" indent="-285750">
              <a:buFont typeface="Arial" panose="020B0604020202020204" pitchFamily="34" charset="0"/>
              <a:buChar char="•"/>
            </a:pPr>
            <a:r>
              <a:rPr lang="en-GB" sz="1400" b="1" u="sng" dirty="0"/>
              <a:t>Amazon Store</a:t>
            </a:r>
            <a:r>
              <a:rPr lang="en-GB" sz="1400" dirty="0"/>
              <a:t>: </a:t>
            </a:r>
            <a:r>
              <a:rPr lang="en-GB" sz="1400" dirty="0">
                <a:solidFill>
                  <a:srgbClr val="FF0000"/>
                </a:solidFill>
              </a:rPr>
              <a:t>1.7 m small/medium businesses selling on Amazon.com</a:t>
            </a:r>
            <a:r>
              <a:rPr lang="en-GB" sz="1400" dirty="0"/>
              <a:t>.</a:t>
            </a:r>
          </a:p>
          <a:p>
            <a:pPr marL="742950" lvl="1" indent="-285750">
              <a:buFont typeface="Arial" panose="020B0604020202020204" pitchFamily="34" charset="0"/>
              <a:buChar char="•"/>
            </a:pPr>
            <a:r>
              <a:rPr lang="en-GB" sz="1400" dirty="0"/>
              <a:t>Supporting sellers and serving customers (Amazon.com, Prime, music, Go, Fresh, Whole Foods Market).</a:t>
            </a:r>
          </a:p>
          <a:p>
            <a:pPr marL="285750" indent="-285750">
              <a:buFont typeface="Arial" panose="020B0604020202020204" pitchFamily="34" charset="0"/>
              <a:buChar char="•"/>
            </a:pPr>
            <a:r>
              <a:rPr lang="en-GB" sz="1400" b="1" u="sng" dirty="0"/>
              <a:t>Devices and services</a:t>
            </a:r>
            <a:r>
              <a:rPr lang="en-GB" sz="1400" dirty="0"/>
              <a:t>: </a:t>
            </a:r>
            <a:r>
              <a:rPr lang="en-GB" sz="1400" dirty="0">
                <a:solidFill>
                  <a:srgbClr val="FF0000"/>
                </a:solidFill>
              </a:rPr>
              <a:t>Alexa</a:t>
            </a:r>
            <a:r>
              <a:rPr lang="en-GB" sz="1400" dirty="0"/>
              <a:t>, Echo, FireTablet, Kindle, FireTV, Ring, Blink.</a:t>
            </a:r>
          </a:p>
          <a:p>
            <a:pPr marL="742950" lvl="1" indent="-285750">
              <a:buFont typeface="Arial" panose="020B0604020202020204" pitchFamily="34" charset="0"/>
              <a:buChar char="•"/>
            </a:pPr>
            <a:r>
              <a:rPr lang="en-GB" sz="1400" dirty="0"/>
              <a:t>Alexa’s voice control powers +140,000 smart home products.</a:t>
            </a:r>
          </a:p>
          <a:p>
            <a:pPr marL="742950" lvl="1" indent="-285750">
              <a:buFont typeface="Arial" panose="020B0604020202020204" pitchFamily="34" charset="0"/>
              <a:buChar char="•"/>
            </a:pPr>
            <a:r>
              <a:rPr lang="en-GB" sz="1400" dirty="0"/>
              <a:t>Ambient intelligence using AI to improve customer experience.</a:t>
            </a:r>
          </a:p>
          <a:p>
            <a:pPr marL="285750" indent="-285750">
              <a:buFont typeface="Arial" panose="020B0604020202020204" pitchFamily="34" charset="0"/>
              <a:buChar char="•"/>
            </a:pPr>
            <a:r>
              <a:rPr lang="en-GB" sz="1400" b="1" u="sng" dirty="0"/>
              <a:t>AWS</a:t>
            </a:r>
            <a:r>
              <a:rPr lang="en-GB" sz="1400" dirty="0"/>
              <a:t>: </a:t>
            </a:r>
            <a:r>
              <a:rPr lang="en-GB" sz="1400" dirty="0">
                <a:solidFill>
                  <a:srgbClr val="FF0000"/>
                </a:solidFill>
              </a:rPr>
              <a:t>World’s most comprehensive broadly adopted cloud, offering +200 fully featured services from data centres globally.</a:t>
            </a:r>
          </a:p>
          <a:p>
            <a:pPr marL="742950" lvl="1" indent="-285750">
              <a:buFont typeface="Arial" panose="020B0604020202020204" pitchFamily="34" charset="0"/>
              <a:buChar char="•"/>
            </a:pPr>
            <a:r>
              <a:rPr lang="en-GB" sz="1400" dirty="0"/>
              <a:t>Compute, storage, database, analytics, mobile, developer &amp; management tools, IoT, security, and enterprise applications.</a:t>
            </a:r>
          </a:p>
          <a:p>
            <a:pPr marL="742950" lvl="1" indent="-285750">
              <a:buFont typeface="Arial" panose="020B0604020202020204" pitchFamily="34" charset="0"/>
              <a:buChar char="•"/>
            </a:pPr>
            <a:r>
              <a:rPr lang="en-GB" sz="1400" dirty="0"/>
              <a:t>For fast growing startups, large enterprises, leading government agencies,</a:t>
            </a:r>
          </a:p>
          <a:p>
            <a:pPr marL="742950" lvl="1" indent="-285750">
              <a:buFont typeface="Arial" panose="020B0604020202020204" pitchFamily="34" charset="0"/>
              <a:buChar char="•"/>
            </a:pPr>
            <a:r>
              <a:rPr lang="en-GB" sz="1400" dirty="0"/>
              <a:t>Lower costs, increase security, become more agile, innovate faster.</a:t>
            </a:r>
          </a:p>
          <a:p>
            <a:pPr marL="285750" indent="-285750">
              <a:buFont typeface="Arial" panose="020B0604020202020204" pitchFamily="34" charset="0"/>
              <a:buChar char="•"/>
            </a:pPr>
            <a:r>
              <a:rPr lang="en-GB" sz="1400" b="1" u="sng" dirty="0"/>
              <a:t>Delivery and Logistics</a:t>
            </a:r>
            <a:r>
              <a:rPr lang="en-GB" sz="1400" dirty="0"/>
              <a:t>: Amazon fulfilment, Air, Last mile delivery, Customer service, Prime Air, Fulfilment </a:t>
            </a:r>
            <a:r>
              <a:rPr lang="en-GB" sz="1400" dirty="0" err="1"/>
              <a:t>Tech&amp;Robotics</a:t>
            </a:r>
            <a:r>
              <a:rPr lang="en-GB" sz="1400" dirty="0"/>
              <a:t>.</a:t>
            </a:r>
          </a:p>
          <a:p>
            <a:pPr marL="285750" indent="-285750">
              <a:buFont typeface="Arial" panose="020B0604020202020204" pitchFamily="34" charset="0"/>
              <a:buChar char="•"/>
            </a:pPr>
            <a:r>
              <a:rPr lang="en-GB" sz="1400" b="1" u="sng" dirty="0"/>
              <a:t>Entertainment</a:t>
            </a:r>
            <a:r>
              <a:rPr lang="en-GB" sz="1400" dirty="0"/>
              <a:t>: Amazon Freevee, Games, Music, Studios, Audible, Prime Gaming, Prime Video, Twitch.</a:t>
            </a:r>
          </a:p>
        </p:txBody>
      </p:sp>
      <p:sp>
        <p:nvSpPr>
          <p:cNvPr id="5" name="TextBox 4">
            <a:extLst>
              <a:ext uri="{FF2B5EF4-FFF2-40B4-BE49-F238E27FC236}">
                <a16:creationId xmlns:a16="http://schemas.microsoft.com/office/drawing/2014/main" id="{39F2F108-B5B7-A41D-3F31-4ABD30455282}"/>
              </a:ext>
            </a:extLst>
          </p:cNvPr>
          <p:cNvSpPr txBox="1"/>
          <p:nvPr/>
        </p:nvSpPr>
        <p:spPr>
          <a:xfrm>
            <a:off x="0" y="5461422"/>
            <a:ext cx="12192000" cy="1200329"/>
          </a:xfrm>
          <a:prstGeom prst="rect">
            <a:avLst/>
          </a:prstGeom>
          <a:noFill/>
        </p:spPr>
        <p:txBody>
          <a:bodyPr wrap="square" rtlCol="0">
            <a:spAutoFit/>
          </a:bodyPr>
          <a:lstStyle/>
          <a:p>
            <a:r>
              <a:rPr lang="en-GB" b="1" dirty="0"/>
              <a:t>Global brand revenue 2023: </a:t>
            </a:r>
            <a:r>
              <a:rPr lang="en-GB" dirty="0">
                <a:solidFill>
                  <a:srgbClr val="FF0000"/>
                </a:solidFill>
              </a:rPr>
              <a:t>$590.74B </a:t>
            </a:r>
            <a:endParaRPr lang="en-GB" b="1" dirty="0"/>
          </a:p>
          <a:p>
            <a:endParaRPr lang="en-GB" b="1" dirty="0"/>
          </a:p>
          <a:p>
            <a:r>
              <a:rPr lang="en-GB" b="1" dirty="0"/>
              <a:t>YOY rev growth as of Q1 2024 (from Q4 2022): </a:t>
            </a:r>
          </a:p>
          <a:p>
            <a:r>
              <a:rPr lang="en-GB" dirty="0"/>
              <a:t>Online store:</a:t>
            </a:r>
            <a:r>
              <a:rPr lang="en-GB" dirty="0">
                <a:solidFill>
                  <a:srgbClr val="FF0000"/>
                </a:solidFill>
              </a:rPr>
              <a:t>7%</a:t>
            </a:r>
            <a:r>
              <a:rPr lang="en-GB" dirty="0"/>
              <a:t>, Physical store:</a:t>
            </a:r>
            <a:r>
              <a:rPr lang="en-GB" dirty="0">
                <a:solidFill>
                  <a:srgbClr val="FF0000"/>
                </a:solidFill>
              </a:rPr>
              <a:t>6%</a:t>
            </a:r>
            <a:r>
              <a:rPr lang="en-GB" dirty="0"/>
              <a:t>, 3</a:t>
            </a:r>
            <a:r>
              <a:rPr lang="en-GB" baseline="30000" dirty="0"/>
              <a:t>rd</a:t>
            </a:r>
            <a:r>
              <a:rPr lang="en-GB" dirty="0"/>
              <a:t> party seller services:</a:t>
            </a:r>
            <a:r>
              <a:rPr lang="en-GB" dirty="0">
                <a:solidFill>
                  <a:srgbClr val="FF0000"/>
                </a:solidFill>
              </a:rPr>
              <a:t>16%</a:t>
            </a:r>
            <a:r>
              <a:rPr lang="en-GB" dirty="0"/>
              <a:t>, Advertising services:</a:t>
            </a:r>
            <a:r>
              <a:rPr lang="en-GB" dirty="0">
                <a:solidFill>
                  <a:srgbClr val="FF0000"/>
                </a:solidFill>
              </a:rPr>
              <a:t>24%</a:t>
            </a:r>
            <a:r>
              <a:rPr lang="en-GB" dirty="0"/>
              <a:t>, Subscription services:</a:t>
            </a:r>
            <a:r>
              <a:rPr lang="en-GB" dirty="0">
                <a:solidFill>
                  <a:srgbClr val="FF0000"/>
                </a:solidFill>
              </a:rPr>
              <a:t>11%</a:t>
            </a:r>
            <a:r>
              <a:rPr lang="en-GB" dirty="0"/>
              <a:t>, AWS:</a:t>
            </a:r>
            <a:r>
              <a:rPr lang="en-GB" dirty="0">
                <a:solidFill>
                  <a:srgbClr val="FF0000"/>
                </a:solidFill>
              </a:rPr>
              <a:t>17%</a:t>
            </a:r>
          </a:p>
        </p:txBody>
      </p:sp>
      <p:pic>
        <p:nvPicPr>
          <p:cNvPr id="2050" name="Picture 2" descr="Amazon revenue breakdown chart: More than just a retailer. &#10;&#10;I can't believe AWS is $87.9 billion. That is a crazy amount of money from cloud services alone.  I wonder how much Google (GCP) and Microsoft (Azure) are making from the cloud.">
            <a:extLst>
              <a:ext uri="{FF2B5EF4-FFF2-40B4-BE49-F238E27FC236}">
                <a16:creationId xmlns:a16="http://schemas.microsoft.com/office/drawing/2014/main" id="{E9DB759E-1BF4-7BE5-0335-598CE87134B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0109" b="2329"/>
          <a:stretch/>
        </p:blipFill>
        <p:spPr bwMode="auto">
          <a:xfrm>
            <a:off x="5842535" y="-1"/>
            <a:ext cx="6349466" cy="615332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431923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DD309-A82E-ADFF-8232-2D1311E0AA15}"/>
              </a:ext>
            </a:extLst>
          </p:cNvPr>
          <p:cNvSpPr>
            <a:spLocks noGrp="1"/>
          </p:cNvSpPr>
          <p:nvPr>
            <p:ph type="title"/>
          </p:nvPr>
        </p:nvSpPr>
        <p:spPr>
          <a:xfrm>
            <a:off x="304131" y="102385"/>
            <a:ext cx="1086853" cy="472273"/>
          </a:xfrm>
        </p:spPr>
        <p:txBody>
          <a:bodyPr>
            <a:normAutofit/>
          </a:bodyPr>
          <a:lstStyle/>
          <a:p>
            <a:r>
              <a:rPr lang="en-GB" sz="2000" b="1" dirty="0"/>
              <a:t>Strategy</a:t>
            </a:r>
          </a:p>
        </p:txBody>
      </p:sp>
      <p:sp>
        <p:nvSpPr>
          <p:cNvPr id="4" name="TextBox 3">
            <a:extLst>
              <a:ext uri="{FF2B5EF4-FFF2-40B4-BE49-F238E27FC236}">
                <a16:creationId xmlns:a16="http://schemas.microsoft.com/office/drawing/2014/main" id="{438949F7-C088-8C1A-968E-2C59E807615C}"/>
              </a:ext>
            </a:extLst>
          </p:cNvPr>
          <p:cNvSpPr txBox="1"/>
          <p:nvPr/>
        </p:nvSpPr>
        <p:spPr>
          <a:xfrm>
            <a:off x="0" y="1495151"/>
            <a:ext cx="12192000" cy="4832092"/>
          </a:xfrm>
          <a:prstGeom prst="rect">
            <a:avLst/>
          </a:prstGeom>
          <a:noFill/>
        </p:spPr>
        <p:txBody>
          <a:bodyPr wrap="square" rtlCol="0">
            <a:spAutoFit/>
          </a:bodyPr>
          <a:lstStyle/>
          <a:p>
            <a:r>
              <a:rPr lang="en-GB" sz="1400" b="1" dirty="0">
                <a:solidFill>
                  <a:srgbClr val="FF0000"/>
                </a:solidFill>
              </a:rPr>
              <a:t>Driving selection: </a:t>
            </a:r>
          </a:p>
          <a:p>
            <a:pPr marL="285750" indent="-285750">
              <a:buFont typeface="Arial" panose="020B0604020202020204" pitchFamily="34" charset="0"/>
              <a:buChar char="•"/>
            </a:pPr>
            <a:r>
              <a:rPr lang="en-GB" sz="1400" dirty="0"/>
              <a:t>US: Clinique and two Gen Z favourites, Parade and Cider </a:t>
            </a:r>
          </a:p>
          <a:p>
            <a:pPr marL="285750" indent="-285750">
              <a:buFont typeface="Arial" panose="020B0604020202020204" pitchFamily="34" charset="0"/>
              <a:buChar char="•"/>
            </a:pPr>
            <a:r>
              <a:rPr lang="en-GB" sz="1400" dirty="0"/>
              <a:t>Europe: Collaboration with Hardly Ever Worn offer customers pre-owned items from luxury brands</a:t>
            </a:r>
          </a:p>
          <a:p>
            <a:r>
              <a:rPr lang="en-GB" sz="1400" b="1" dirty="0">
                <a:solidFill>
                  <a:srgbClr val="FF0000"/>
                </a:solidFill>
              </a:rPr>
              <a:t>New Gen AI tool that help 3</a:t>
            </a:r>
            <a:r>
              <a:rPr lang="en-GB" sz="1400" b="1" baseline="30000" dirty="0">
                <a:solidFill>
                  <a:srgbClr val="FF0000"/>
                </a:solidFill>
              </a:rPr>
              <a:t>rd</a:t>
            </a:r>
            <a:r>
              <a:rPr lang="en-GB" sz="1400" b="1" dirty="0">
                <a:solidFill>
                  <a:srgbClr val="FF0000"/>
                </a:solidFill>
              </a:rPr>
              <a:t> party sellers to add products to Amazon stores:</a:t>
            </a:r>
            <a:r>
              <a:rPr lang="en-GB" sz="1400" dirty="0"/>
              <a:t> creates product detail pages on amazon using the seller’s URL. </a:t>
            </a:r>
          </a:p>
          <a:p>
            <a:pPr marL="285750" indent="-285750">
              <a:buFont typeface="Arial" panose="020B0604020202020204" pitchFamily="34" charset="0"/>
              <a:buChar char="•"/>
            </a:pPr>
            <a:r>
              <a:rPr lang="en-GB" sz="1400" dirty="0"/>
              <a:t>+100,000 of amazon selling partners used 1/+ of amazon gen AI tools.</a:t>
            </a:r>
          </a:p>
          <a:p>
            <a:r>
              <a:rPr lang="en-GB" sz="1400" b="1" dirty="0">
                <a:solidFill>
                  <a:srgbClr val="FF0000"/>
                </a:solidFill>
              </a:rPr>
              <a:t>Focus on everyday low prices:</a:t>
            </a:r>
          </a:p>
          <a:p>
            <a:pPr marL="285750" indent="-285750">
              <a:buFont typeface="Arial" panose="020B0604020202020204" pitchFamily="34" charset="0"/>
              <a:buChar char="•"/>
            </a:pPr>
            <a:r>
              <a:rPr lang="en-GB" sz="1400" dirty="0"/>
              <a:t>helped customers save with shopping events: Big Spring Sale (Canada, U.S), Spring Deal Days (EU), Ramadan event (Egypt, Saudi Arabia, and the UAE). </a:t>
            </a:r>
          </a:p>
          <a:p>
            <a:r>
              <a:rPr lang="en-GB" sz="1400" b="1" dirty="0">
                <a:solidFill>
                  <a:srgbClr val="FF0000"/>
                </a:solidFill>
              </a:rPr>
              <a:t>Faster delivery times: </a:t>
            </a:r>
          </a:p>
          <a:p>
            <a:pPr marL="285750" indent="-285750">
              <a:buFont typeface="Arial" panose="020B0604020202020204" pitchFamily="34" charset="0"/>
              <a:buChar char="•"/>
            </a:pPr>
            <a:r>
              <a:rPr lang="en-GB" sz="1400" dirty="0"/>
              <a:t>In March, in the 60 largest U.S. metro areas, ~60% Prime members’ orders arrived same/next day. Toronto, London, and Tokyo, ~3/4 items same/next day. </a:t>
            </a:r>
          </a:p>
          <a:p>
            <a:r>
              <a:rPr lang="en-GB" sz="1400" b="1" dirty="0">
                <a:solidFill>
                  <a:srgbClr val="FF0000"/>
                </a:solidFill>
              </a:rPr>
              <a:t>Advertising:</a:t>
            </a:r>
          </a:p>
          <a:p>
            <a:pPr marL="285750" indent="-285750">
              <a:buFont typeface="Arial" panose="020B0604020202020204" pitchFamily="34" charset="0"/>
              <a:buChar char="•"/>
            </a:pPr>
            <a:r>
              <a:rPr lang="en-GB" sz="1400" dirty="0"/>
              <a:t>Starting Prime Video ads to offer brands value better linking the impact of streaming TV advertising to business outcomes.</a:t>
            </a:r>
          </a:p>
          <a:p>
            <a:r>
              <a:rPr lang="en-GB" sz="1400" b="1" dirty="0">
                <a:solidFill>
                  <a:srgbClr val="FF0000"/>
                </a:solidFill>
              </a:rPr>
              <a:t>AWS:</a:t>
            </a:r>
          </a:p>
          <a:p>
            <a:pPr marL="285750" indent="-285750">
              <a:buFont typeface="Arial" panose="020B0604020202020204" pitchFamily="34" charset="0"/>
              <a:buChar char="•"/>
            </a:pPr>
            <a:r>
              <a:rPr lang="en-GB" sz="1400" dirty="0"/>
              <a:t>Leveraging gen AI to change customer experiences and businesses. </a:t>
            </a:r>
            <a:r>
              <a:rPr lang="en-GB" sz="1400" b="1" dirty="0"/>
              <a:t>Amazon accumulated a multi-billion dollar revenue run rate</a:t>
            </a:r>
            <a:r>
              <a:rPr lang="en-GB" sz="1400" dirty="0"/>
              <a:t>.</a:t>
            </a:r>
          </a:p>
          <a:p>
            <a:pPr marL="285750" indent="-285750">
              <a:buFont typeface="Arial" panose="020B0604020202020204" pitchFamily="34" charset="0"/>
              <a:buChar char="•"/>
            </a:pPr>
            <a:r>
              <a:rPr lang="en-GB" sz="1400" dirty="0"/>
              <a:t>Continue to add capabilities to the 3 types gen AI developers: </a:t>
            </a:r>
          </a:p>
          <a:p>
            <a:pPr marL="742950" lvl="1" indent="-285750">
              <a:buFont typeface="Arial" panose="020B0604020202020204" pitchFamily="34" charset="0"/>
              <a:buChar char="•"/>
            </a:pPr>
            <a:r>
              <a:rPr lang="en-GB" sz="1400" dirty="0"/>
              <a:t>Developers building their own models: </a:t>
            </a:r>
            <a:r>
              <a:rPr lang="en-GB" sz="1400" b="1" dirty="0"/>
              <a:t>broad selection of NVIDIA instances </a:t>
            </a:r>
            <a:r>
              <a:rPr lang="en-GB" sz="1400" dirty="0"/>
              <a:t>but </a:t>
            </a:r>
            <a:r>
              <a:rPr lang="en-GB" sz="1400" b="1" dirty="0"/>
              <a:t>high demand for Amazon </a:t>
            </a:r>
            <a:r>
              <a:rPr lang="en-GB" sz="1400" b="1" dirty="0" err="1"/>
              <a:t>Trainium</a:t>
            </a:r>
            <a:r>
              <a:rPr lang="en-GB" sz="1400" b="1" dirty="0"/>
              <a:t> and </a:t>
            </a:r>
            <a:r>
              <a:rPr lang="en-GB" sz="1400" b="1" dirty="0" err="1"/>
              <a:t>Inferentia</a:t>
            </a:r>
            <a:r>
              <a:rPr lang="en-GB" sz="1400" b="1" dirty="0"/>
              <a:t> </a:t>
            </a:r>
            <a:r>
              <a:rPr lang="en-GB" sz="1400" dirty="0"/>
              <a:t>(</a:t>
            </a:r>
            <a:r>
              <a:rPr lang="en-GB" sz="1400" dirty="0" err="1"/>
              <a:t>favorable</a:t>
            </a:r>
            <a:r>
              <a:rPr lang="en-GB" sz="1400" dirty="0"/>
              <a:t> price)</a:t>
            </a:r>
          </a:p>
          <a:p>
            <a:pPr marL="1200150" lvl="2" indent="-285750">
              <a:buFont typeface="Arial" panose="020B0604020202020204" pitchFamily="34" charset="0"/>
              <a:buChar char="•"/>
            </a:pPr>
            <a:r>
              <a:rPr lang="en-GB" sz="1400" b="1" dirty="0"/>
              <a:t>Larger quantities of latest generation, Trainium2 coming in the second half of 2024 and early 2025</a:t>
            </a:r>
            <a:r>
              <a:rPr lang="en-GB" sz="1400" dirty="0"/>
              <a:t>.</a:t>
            </a:r>
          </a:p>
          <a:p>
            <a:pPr marL="742950" lvl="1" indent="-285750">
              <a:buFont typeface="Arial" panose="020B0604020202020204" pitchFamily="34" charset="0"/>
              <a:buChar char="•"/>
            </a:pPr>
            <a:r>
              <a:rPr lang="en-GB" sz="1400" dirty="0"/>
              <a:t>To leverage existing LLM and customize with own data: </a:t>
            </a:r>
            <a:r>
              <a:rPr lang="en-GB" sz="1400" b="1" dirty="0"/>
              <a:t>Amazon Bedrock</a:t>
            </a:r>
            <a:r>
              <a:rPr lang="en-GB" sz="1400" dirty="0"/>
              <a:t> with +10,000s customers: adidas, NY Stock Exchange, Pfizer, Ryanair, Toyota.</a:t>
            </a:r>
          </a:p>
          <a:p>
            <a:pPr marL="742950" lvl="1" indent="-285750">
              <a:buFont typeface="Arial" panose="020B0604020202020204" pitchFamily="34" charset="0"/>
              <a:buChar char="•"/>
            </a:pPr>
            <a:r>
              <a:rPr lang="en-GB" sz="1400" b="1" dirty="0"/>
              <a:t>Amazon Q launched as a gen AI applications all built-in tool</a:t>
            </a:r>
            <a:r>
              <a:rPr lang="en-GB" sz="1400" dirty="0"/>
              <a:t>. Will also help customers move from Window to Linux.</a:t>
            </a:r>
          </a:p>
          <a:p>
            <a:r>
              <a:rPr lang="en-GB" sz="1400" b="1" dirty="0">
                <a:solidFill>
                  <a:srgbClr val="FF0000"/>
                </a:solidFill>
              </a:rPr>
              <a:t>Investments:</a:t>
            </a:r>
          </a:p>
          <a:p>
            <a:pPr marL="285750" indent="-285750">
              <a:buFont typeface="Arial" panose="020B0604020202020204" pitchFamily="34" charset="0"/>
              <a:buChar char="•"/>
            </a:pPr>
            <a:r>
              <a:rPr lang="en-GB" sz="1400" dirty="0"/>
              <a:t>Launched Prime delivery grocery benefit, </a:t>
            </a:r>
          </a:p>
          <a:p>
            <a:pPr marL="285750" indent="-285750">
              <a:buFont typeface="Arial" panose="020B0604020202020204" pitchFamily="34" charset="0"/>
              <a:buChar char="•"/>
            </a:pPr>
            <a:r>
              <a:rPr lang="en-GB" sz="1400" dirty="0"/>
              <a:t>Same-day delivery of prescription, customers getting first-fill medications 75% faster. </a:t>
            </a:r>
          </a:p>
          <a:p>
            <a:pPr marL="285750" indent="-285750">
              <a:buFont typeface="Arial" panose="020B0604020202020204" pitchFamily="34" charset="0"/>
              <a:buChar char="•"/>
            </a:pPr>
            <a:r>
              <a:rPr lang="en-GB" sz="1400" dirty="0"/>
              <a:t>Kuiper getting closer to having its production satellites in space and entering a commercial beta. </a:t>
            </a:r>
          </a:p>
        </p:txBody>
      </p:sp>
      <p:sp>
        <p:nvSpPr>
          <p:cNvPr id="5" name="TextBox 4">
            <a:extLst>
              <a:ext uri="{FF2B5EF4-FFF2-40B4-BE49-F238E27FC236}">
                <a16:creationId xmlns:a16="http://schemas.microsoft.com/office/drawing/2014/main" id="{B31C0140-8BA4-5AF3-92DC-7143754103B9}"/>
              </a:ext>
            </a:extLst>
          </p:cNvPr>
          <p:cNvSpPr txBox="1"/>
          <p:nvPr/>
        </p:nvSpPr>
        <p:spPr>
          <a:xfrm>
            <a:off x="164432" y="635268"/>
            <a:ext cx="11863138" cy="738664"/>
          </a:xfrm>
          <a:prstGeom prst="rect">
            <a:avLst/>
          </a:prstGeom>
          <a:noFill/>
        </p:spPr>
        <p:txBody>
          <a:bodyPr wrap="square" rtlCol="0">
            <a:spAutoFit/>
          </a:bodyPr>
          <a:lstStyle/>
          <a:p>
            <a:pPr marL="285750" indent="-285750">
              <a:buFont typeface="Arial" panose="020B0604020202020204" pitchFamily="34" charset="0"/>
              <a:buChar char="•"/>
            </a:pPr>
            <a:r>
              <a:rPr lang="en-GB" sz="1400" dirty="0"/>
              <a:t>Fundamental measure of success: long-term shareholders’ value creation, direct result of the ability to extend and solidify current market leadership position.</a:t>
            </a:r>
          </a:p>
          <a:p>
            <a:pPr marL="742950" lvl="1" indent="-285750">
              <a:buFont typeface="Arial" panose="020B0604020202020204" pitchFamily="34" charset="0"/>
              <a:buChar char="•"/>
            </a:pPr>
            <a:r>
              <a:rPr lang="en-GB" sz="1400" dirty="0"/>
              <a:t>Leading to a more powerful economic model, translating into higher revenue, profitability, capital velocity, and ROI.</a:t>
            </a:r>
          </a:p>
          <a:p>
            <a:pPr marL="285750" indent="-285750">
              <a:buFont typeface="Arial" panose="020B0604020202020204" pitchFamily="34" charset="0"/>
              <a:buChar char="•"/>
            </a:pPr>
            <a:r>
              <a:rPr lang="en-GB" sz="1400" dirty="0"/>
              <a:t>Obsess over customers: focus on offering them compelling value.</a:t>
            </a:r>
          </a:p>
        </p:txBody>
      </p:sp>
    </p:spTree>
    <p:extLst>
      <p:ext uri="{BB962C8B-B14F-4D97-AF65-F5344CB8AC3E}">
        <p14:creationId xmlns:p14="http://schemas.microsoft.com/office/powerpoint/2010/main" val="157277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EDD309-A82E-ADFF-8232-2D1311E0AA15}"/>
              </a:ext>
            </a:extLst>
          </p:cNvPr>
          <p:cNvSpPr>
            <a:spLocks noGrp="1"/>
          </p:cNvSpPr>
          <p:nvPr>
            <p:ph type="title"/>
          </p:nvPr>
        </p:nvSpPr>
        <p:spPr>
          <a:xfrm>
            <a:off x="370858" y="99904"/>
            <a:ext cx="1661689" cy="503555"/>
          </a:xfrm>
        </p:spPr>
        <p:txBody>
          <a:bodyPr>
            <a:noAutofit/>
          </a:bodyPr>
          <a:lstStyle/>
          <a:p>
            <a:r>
              <a:rPr lang="en-GB" sz="2000" b="1" dirty="0"/>
              <a:t>Segmentation</a:t>
            </a:r>
          </a:p>
        </p:txBody>
      </p:sp>
      <p:sp>
        <p:nvSpPr>
          <p:cNvPr id="4" name="Rectangle 3">
            <a:extLst>
              <a:ext uri="{FF2B5EF4-FFF2-40B4-BE49-F238E27FC236}">
                <a16:creationId xmlns:a16="http://schemas.microsoft.com/office/drawing/2014/main" id="{F360185B-5CA8-5F6B-A367-FDD0BB7DD57B}"/>
              </a:ext>
            </a:extLst>
          </p:cNvPr>
          <p:cNvSpPr/>
          <p:nvPr/>
        </p:nvSpPr>
        <p:spPr>
          <a:xfrm>
            <a:off x="6862813" y="63875"/>
            <a:ext cx="4958328" cy="31236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FY2024E Revenue Growth Contribution</a:t>
            </a:r>
          </a:p>
        </p:txBody>
      </p:sp>
      <p:sp>
        <p:nvSpPr>
          <p:cNvPr id="5" name="Rectangle 4">
            <a:extLst>
              <a:ext uri="{FF2B5EF4-FFF2-40B4-BE49-F238E27FC236}">
                <a16:creationId xmlns:a16="http://schemas.microsoft.com/office/drawing/2014/main" id="{8E1078AC-4331-C405-320E-214341A21C9E}"/>
              </a:ext>
            </a:extLst>
          </p:cNvPr>
          <p:cNvSpPr/>
          <p:nvPr/>
        </p:nvSpPr>
        <p:spPr>
          <a:xfrm>
            <a:off x="2061481" y="146740"/>
            <a:ext cx="3036489" cy="284575"/>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400" b="1" dirty="0"/>
              <a:t>Revenue segmentation (in millions)</a:t>
            </a:r>
          </a:p>
        </p:txBody>
      </p:sp>
      <p:pic>
        <p:nvPicPr>
          <p:cNvPr id="3076" name="Picture 4" descr="AWS revenue and operating income chart">
            <a:extLst>
              <a:ext uri="{FF2B5EF4-FFF2-40B4-BE49-F238E27FC236}">
                <a16:creationId xmlns:a16="http://schemas.microsoft.com/office/drawing/2014/main" id="{53136AED-13A9-2EF8-F213-20B4BC9C6F4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99125" y="376241"/>
            <a:ext cx="4193083" cy="2783718"/>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Amazon advertising revenue">
            <a:extLst>
              <a:ext uri="{FF2B5EF4-FFF2-40B4-BE49-F238E27FC236}">
                <a16:creationId xmlns:a16="http://schemas.microsoft.com/office/drawing/2014/main" id="{EA3F1BD3-396E-8136-037A-EFB3BE7D893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71524" y="2985544"/>
            <a:ext cx="4449617" cy="284255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10BC65F7-C6DA-CB98-5E6F-A2FCB902E336}"/>
              </a:ext>
            </a:extLst>
          </p:cNvPr>
          <p:cNvSpPr txBox="1"/>
          <p:nvPr/>
        </p:nvSpPr>
        <p:spPr>
          <a:xfrm>
            <a:off x="59144" y="6137948"/>
            <a:ext cx="10077652" cy="584775"/>
          </a:xfrm>
          <a:prstGeom prst="rect">
            <a:avLst/>
          </a:prstGeom>
          <a:noFill/>
        </p:spPr>
        <p:txBody>
          <a:bodyPr wrap="square" rtlCol="0">
            <a:spAutoFit/>
          </a:bodyPr>
          <a:lstStyle/>
          <a:p>
            <a:r>
              <a:rPr lang="en-GB" sz="1600" b="1" dirty="0"/>
              <a:t>Advertising is Amazon’s fastest growing segment with 24% YoY growth to $11.8 billion in revenue in 2024.</a:t>
            </a:r>
          </a:p>
          <a:p>
            <a:r>
              <a:rPr lang="en-GB" sz="1600" b="1" dirty="0"/>
              <a:t>AWS re-accelerated 4% points to 17% YoY growth in the quarter, while operating income grew 84% YOY.</a:t>
            </a:r>
          </a:p>
        </p:txBody>
      </p:sp>
      <p:pic>
        <p:nvPicPr>
          <p:cNvPr id="8" name="Picture 7">
            <a:extLst>
              <a:ext uri="{FF2B5EF4-FFF2-40B4-BE49-F238E27FC236}">
                <a16:creationId xmlns:a16="http://schemas.microsoft.com/office/drawing/2014/main" id="{F034BFAB-7DD7-697A-3A09-C596C728453C}"/>
              </a:ext>
            </a:extLst>
          </p:cNvPr>
          <p:cNvPicPr>
            <a:picLocks noChangeAspect="1"/>
          </p:cNvPicPr>
          <p:nvPr/>
        </p:nvPicPr>
        <p:blipFill>
          <a:blip r:embed="rId5"/>
          <a:stretch>
            <a:fillRect/>
          </a:stretch>
        </p:blipFill>
        <p:spPr>
          <a:xfrm>
            <a:off x="233738" y="468636"/>
            <a:ext cx="6997231" cy="3290971"/>
          </a:xfrm>
          <a:prstGeom prst="rect">
            <a:avLst/>
          </a:prstGeom>
        </p:spPr>
      </p:pic>
      <p:pic>
        <p:nvPicPr>
          <p:cNvPr id="10" name="Picture 9">
            <a:extLst>
              <a:ext uri="{FF2B5EF4-FFF2-40B4-BE49-F238E27FC236}">
                <a16:creationId xmlns:a16="http://schemas.microsoft.com/office/drawing/2014/main" id="{4093EDE6-7674-4598-EFFE-19B0A6DDDEFC}"/>
              </a:ext>
            </a:extLst>
          </p:cNvPr>
          <p:cNvPicPr>
            <a:picLocks noChangeAspect="1"/>
          </p:cNvPicPr>
          <p:nvPr/>
        </p:nvPicPr>
        <p:blipFill>
          <a:blip r:embed="rId6"/>
          <a:stretch>
            <a:fillRect/>
          </a:stretch>
        </p:blipFill>
        <p:spPr>
          <a:xfrm>
            <a:off x="203904" y="3720464"/>
            <a:ext cx="6629350" cy="2062114"/>
          </a:xfrm>
          <a:prstGeom prst="rect">
            <a:avLst/>
          </a:prstGeom>
        </p:spPr>
      </p:pic>
    </p:spTree>
    <p:extLst>
      <p:ext uri="{BB962C8B-B14F-4D97-AF65-F5344CB8AC3E}">
        <p14:creationId xmlns:p14="http://schemas.microsoft.com/office/powerpoint/2010/main" val="343027457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13536</TotalTime>
  <Words>3261</Words>
  <Application>Microsoft Office PowerPoint</Application>
  <PresentationFormat>Widescreen</PresentationFormat>
  <Paragraphs>254</Paragraphs>
  <Slides>23</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Calibri</vt:lpstr>
      <vt:lpstr>Calibri Light</vt:lpstr>
      <vt:lpstr>Office Theme</vt:lpstr>
      <vt:lpstr>STOCK PITCH</vt:lpstr>
      <vt:lpstr>Table of Contents</vt:lpstr>
      <vt:lpstr>I. INVESTMENT THESIS</vt:lpstr>
      <vt:lpstr>PowerPoint Presentation</vt:lpstr>
      <vt:lpstr>II. COMPANY ANALYSIS</vt:lpstr>
      <vt:lpstr>Ticker: (NASDAQ: AMZN)</vt:lpstr>
      <vt:lpstr>Products</vt:lpstr>
      <vt:lpstr>Strategy</vt:lpstr>
      <vt:lpstr>Segmentation</vt:lpstr>
      <vt:lpstr>Company Guidance</vt:lpstr>
      <vt:lpstr>Potential Acquisition Target</vt:lpstr>
      <vt:lpstr>III. INDUSTRY OVERVIEW</vt:lpstr>
      <vt:lpstr>Drivers</vt:lpstr>
      <vt:lpstr>Industry Trends</vt:lpstr>
      <vt:lpstr>IV. VALUATION</vt:lpstr>
      <vt:lpstr>Share price valuation Range</vt:lpstr>
      <vt:lpstr>DCF – (Base case)</vt:lpstr>
      <vt:lpstr>DCF – Cont.</vt:lpstr>
      <vt:lpstr>Public comparable</vt:lpstr>
      <vt:lpstr>PowerPoint Presentation</vt:lpstr>
      <vt:lpstr>LBO</vt:lpstr>
      <vt:lpstr>LBO – Cont.</vt:lpstr>
      <vt:lpstr>Recommendation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Eleonore Chamboredon</dc:creator>
  <cp:lastModifiedBy>Eleonore Chamboredon</cp:lastModifiedBy>
  <cp:revision>1</cp:revision>
  <dcterms:created xsi:type="dcterms:W3CDTF">2024-06-22T11:43:14Z</dcterms:created>
  <dcterms:modified xsi:type="dcterms:W3CDTF">2024-07-19T11:52:41Z</dcterms:modified>
</cp:coreProperties>
</file>