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04"/>
            <a:ext cx="7200000" cy="109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571876"/>
            <a:ext cx="7200000" cy="20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3</cp:revision>
  <dcterms:created xsi:type="dcterms:W3CDTF">2017-09-28T05:12:27Z</dcterms:created>
  <dcterms:modified xsi:type="dcterms:W3CDTF">2017-09-28T05:22:04Z</dcterms:modified>
</cp:coreProperties>
</file>