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7200000" cy="342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00504"/>
            <a:ext cx="7200000" cy="260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7200000" cy="59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85794"/>
            <a:ext cx="7200000" cy="233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3600000" cy="61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7200000" cy="520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7</cp:revision>
  <dcterms:created xsi:type="dcterms:W3CDTF">2017-10-20T06:24:27Z</dcterms:created>
  <dcterms:modified xsi:type="dcterms:W3CDTF">2017-10-20T07:06:17Z</dcterms:modified>
</cp:coreProperties>
</file>