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59" r:id="rId3"/>
    <p:sldId id="260" r:id="rId4"/>
    <p:sldId id="263" r:id="rId5"/>
    <p:sldId id="261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4FDD8-1B61-4738-87D9-4044597D63EE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D5DEB-B7A0-4754-B386-5032A239F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8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5DEB-B7A0-4754-B386-5032A239FF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6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8E719-7937-4984-6B99-B6E7FA4C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D2216-0010-A8A6-6A4E-BE8A88E4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F3DDB-AFF5-6118-4BA6-AE4E68C3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A37E6-417B-50EA-3E6B-275FA93B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36057-31C5-9F32-29C5-2CF4DE13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12E4-65B1-2744-A501-F2C05845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3A87F-4D04-6122-91FA-E595CB61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E2BB7-4DBC-7D59-96B7-118D0B3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DFD41-923C-814D-1689-07AF5A8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E7AEE-6093-E206-1448-CD5B5FBF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4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665DBC-2509-73B2-8AEC-93294860B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1344D-BBDF-D0FF-8D37-15B4A6B0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96DDC-97E6-B456-E088-0E59FA0F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ED9E2-7CB3-AD84-6D57-8C2D123C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209A8-432E-CC58-ADED-2BAF5379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6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AC6F-B317-B70F-3105-22D2EF84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9BE7-7903-EB21-9870-C6311A6D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76976-CAEC-B61E-7E27-1E0F2203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F3F18-E098-B2B1-CED9-9AD601A0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1BE56-CA83-D5D6-671F-06A8D6DB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DA333-8B96-15D6-F577-33EB2042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36C6E-8973-90DB-48B1-D499C83D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4C8E6-051D-9FC7-0E04-1DACAD3A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FE638-14ED-C77D-D0D7-7C807BFB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1893-D64A-61A4-ED0B-EA91C47A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0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30DA6-0045-8336-1BFF-48B9B947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A20A4-C192-A770-51E3-66E489B2B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1F8F2-C8C9-71A1-2BDD-6D237927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36406-9C58-6008-9726-0B315A71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3A0FC-FBDE-3B7F-065A-9A11F1A5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4601A-115B-FE40-DD64-7638531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7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AB858-B4CA-E9FE-0FBF-BCBBC287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94963-D218-41C5-1B4C-98642568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1A59A-377D-26CC-6B4D-3011DA19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1A51BC-CD98-7AA7-51C2-A1E7A7C90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5150A-CB27-14B8-91CB-C1957571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5C73CC-2FA2-302A-CD48-80AFF036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15657-C1FB-E72A-2E16-2CC4C910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7B5913-9B78-4944-74C3-B6B017EE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2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3D7C4-6426-5B4A-F71B-8C474F25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4F7B71-CF3C-FAEA-6299-4CABB018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730D48-94F0-8A1D-9A35-53D47B28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304B92-542B-7FFC-A6A6-B53EC7E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6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4EE48-A14A-0408-C4D3-B19D7B6C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4CCABB-6CA2-F2B1-3CE8-98DB3DEF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D8A1E-EC36-DCFD-DA33-AEBED71E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4261-EA40-1317-54E1-BB08C547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A20FB-47F5-312E-754B-E13ED1D8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22B25-DA5A-6F19-22F8-190482E4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53E5F-45B7-9652-FC8B-72CFF1D9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95541-CC24-BA67-CAC1-38AC7783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DC198-EA2B-4FF1-D798-5E2F2099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5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CBCE-9ADD-E779-B0B0-D24D1FC7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BD9E4D-99CE-8E23-2578-1C9CFE7CA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BE9B7-14A3-7B8B-AD89-76D3FB5B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FADD9-58D7-E6B7-09E1-438F7A4B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52C3A-B1EC-E478-5FD5-DCD75E04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B1D47-F22D-3941-DF9E-CC795FA9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1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EA21F2-D633-9EAE-34F5-DDFC4207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91E88-7217-812D-B0DA-7006453D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F2B45-A982-73F6-92DC-B2A00754F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B056-4F4B-4F37-BEDC-61FFFB14B371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5409E-7A9E-C503-8604-D53F584AF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AB2B6-992E-7FBE-EB60-638B30FE0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F5B3-B54D-4871-98A5-42F3F7D4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9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support.mindwaretech.com/training/guides/skin-conductance-eda-training-guid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8J411z7XF/?spm_id_from=333.337.search-card.all.click&amp;vd_source=92b79541a528808aec54b80d3d3a3a7f" TargetMode="External"/><Relationship Id="rId5" Type="http://schemas.openxmlformats.org/officeDocument/2006/relationships/hyperlink" Target="https://www.icourse163.org/course/scnu-1461588171?tid=1470927503" TargetMode="External"/><Relationship Id="rId4" Type="http://schemas.openxmlformats.org/officeDocument/2006/relationships/hyperlink" Target="https://www.bilibili.com/video/BV1ru4y1L7iF/?spm_id_from=333.999.0.0&amp;vd_source=92b79541a528808aec54b80d3d3a3a7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B3D2CE-E028-E434-9B9C-B0DC5D3768E5}"/>
              </a:ext>
            </a:extLst>
          </p:cNvPr>
          <p:cNvSpPr txBox="1"/>
          <p:nvPr/>
        </p:nvSpPr>
        <p:spPr>
          <a:xfrm>
            <a:off x="3329608" y="3136612"/>
            <a:ext cx="553278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皮肤电采集与数据分析</a:t>
            </a:r>
          </a:p>
        </p:txBody>
      </p:sp>
    </p:spTree>
    <p:extLst>
      <p:ext uri="{BB962C8B-B14F-4D97-AF65-F5344CB8AC3E}">
        <p14:creationId xmlns:p14="http://schemas.microsoft.com/office/powerpoint/2010/main" val="378364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F7DFC24-BCA9-42CD-AD99-B016C376DBD4}"/>
              </a:ext>
            </a:extLst>
          </p:cNvPr>
          <p:cNvSpPr txBox="1"/>
          <p:nvPr/>
        </p:nvSpPr>
        <p:spPr>
          <a:xfrm>
            <a:off x="265870" y="501135"/>
            <a:ext cx="515095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E-prime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Biopac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AAA4FD-0F28-4831-836E-2A3E0DB0A9FB}"/>
              </a:ext>
            </a:extLst>
          </p:cNvPr>
          <p:cNvSpPr/>
          <p:nvPr/>
        </p:nvSpPr>
        <p:spPr>
          <a:xfrm>
            <a:off x="1212572" y="2806220"/>
            <a:ext cx="1411357" cy="1023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被试电脑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E-prime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465038-AB77-492E-8660-F4D6F00DC138}"/>
              </a:ext>
            </a:extLst>
          </p:cNvPr>
          <p:cNvSpPr/>
          <p:nvPr/>
        </p:nvSpPr>
        <p:spPr>
          <a:xfrm>
            <a:off x="4393094" y="3513004"/>
            <a:ext cx="1411357" cy="1023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电击仪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3F2736-AE98-4D99-948B-312BC22E2588}"/>
              </a:ext>
            </a:extLst>
          </p:cNvPr>
          <p:cNvSpPr/>
          <p:nvPr/>
        </p:nvSpPr>
        <p:spPr>
          <a:xfrm>
            <a:off x="5960165" y="1782490"/>
            <a:ext cx="1411357" cy="1023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Biopac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437335-CE71-4880-B968-7E03B6651475}"/>
              </a:ext>
            </a:extLst>
          </p:cNvPr>
          <p:cNvSpPr/>
          <p:nvPr/>
        </p:nvSpPr>
        <p:spPr>
          <a:xfrm>
            <a:off x="8882272" y="3513004"/>
            <a:ext cx="1411357" cy="10237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监测电脑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A4B563C-926B-4BBE-B37E-DFBDF5A8607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623929" y="2294355"/>
            <a:ext cx="3336236" cy="102373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2F6707-234C-4E8C-B3E5-6D00B7E1538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623929" y="3318085"/>
            <a:ext cx="1769165" cy="706784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53403F2-B2B0-46E3-AE73-FE5EF6B1541E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7371522" y="2294355"/>
            <a:ext cx="2216429" cy="1218649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AE64F3D-B80C-4343-8D78-D622306ACD6E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rot="5400000" flipH="1" flipV="1">
            <a:off x="5397019" y="4075045"/>
            <a:ext cx="2537649" cy="1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171F101-1117-4520-9416-046ABCD37E66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 rot="5400000">
            <a:off x="4695206" y="4940301"/>
            <a:ext cx="807135" cy="1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4FBD8B32-B416-4E04-BEF4-BF2245B4D228}"/>
              </a:ext>
            </a:extLst>
          </p:cNvPr>
          <p:cNvSpPr/>
          <p:nvPr/>
        </p:nvSpPr>
        <p:spPr>
          <a:xfrm>
            <a:off x="6299752" y="5343869"/>
            <a:ext cx="732182" cy="500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左手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05FBFA-EA16-4E2F-A35A-4F64282B8571}"/>
              </a:ext>
            </a:extLst>
          </p:cNvPr>
          <p:cNvSpPr/>
          <p:nvPr/>
        </p:nvSpPr>
        <p:spPr>
          <a:xfrm>
            <a:off x="4732681" y="5343869"/>
            <a:ext cx="732182" cy="500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右手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E946D80-BEC3-4ECD-9D45-A7C3F973295A}"/>
              </a:ext>
            </a:extLst>
          </p:cNvPr>
          <p:cNvSpPr txBox="1"/>
          <p:nvPr/>
        </p:nvSpPr>
        <p:spPr>
          <a:xfrm>
            <a:off x="6786049" y="3890378"/>
            <a:ext cx="10871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EDA</a:t>
            </a:r>
            <a:r>
              <a:rPr lang="zh-CN" altLang="en-US" b="1" dirty="0"/>
              <a:t>信号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FF47232-090C-4B20-98C5-EBDFDF611628}"/>
              </a:ext>
            </a:extLst>
          </p:cNvPr>
          <p:cNvSpPr txBox="1"/>
          <p:nvPr/>
        </p:nvSpPr>
        <p:spPr>
          <a:xfrm>
            <a:off x="2954514" y="4075045"/>
            <a:ext cx="11079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电击信号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F47DD0-9779-4C1A-BFB7-111580173205}"/>
              </a:ext>
            </a:extLst>
          </p:cNvPr>
          <p:cNvSpPr txBox="1"/>
          <p:nvPr/>
        </p:nvSpPr>
        <p:spPr>
          <a:xfrm>
            <a:off x="3367755" y="1831490"/>
            <a:ext cx="18485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所有</a:t>
            </a:r>
            <a:r>
              <a:rPr lang="en-US" altLang="zh-CN" b="1" dirty="0"/>
              <a:t>marker</a:t>
            </a:r>
            <a:r>
              <a:rPr lang="zh-CN" altLang="en-US" b="1" dirty="0"/>
              <a:t>信号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82D21D5-87BC-42FD-8AB3-6B4CCFEBBF46}"/>
              </a:ext>
            </a:extLst>
          </p:cNvPr>
          <p:cNvSpPr txBox="1"/>
          <p:nvPr/>
        </p:nvSpPr>
        <p:spPr>
          <a:xfrm>
            <a:off x="4408110" y="4771799"/>
            <a:ext cx="6463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给电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6A591F-04F3-401E-8326-E38FDC69134E}"/>
              </a:ext>
            </a:extLst>
          </p:cNvPr>
          <p:cNvSpPr txBox="1"/>
          <p:nvPr/>
        </p:nvSpPr>
        <p:spPr>
          <a:xfrm>
            <a:off x="9723737" y="2775981"/>
            <a:ext cx="877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可视化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B039958-03DB-4352-8F85-3A50C82AF561}"/>
              </a:ext>
            </a:extLst>
          </p:cNvPr>
          <p:cNvGrpSpPr/>
          <p:nvPr/>
        </p:nvGrpSpPr>
        <p:grpSpPr>
          <a:xfrm>
            <a:off x="8727440" y="5075515"/>
            <a:ext cx="2753360" cy="1341411"/>
            <a:chOff x="8727440" y="5343869"/>
            <a:chExt cx="2753360" cy="1341411"/>
          </a:xfrm>
        </p:grpSpPr>
        <p:sp>
          <p:nvSpPr>
            <p:cNvPr id="50" name="对话气泡: 矩形 49">
              <a:extLst>
                <a:ext uri="{FF2B5EF4-FFF2-40B4-BE49-F238E27FC236}">
                  <a16:creationId xmlns:a16="http://schemas.microsoft.com/office/drawing/2014/main" id="{B6A75C20-ECE1-452A-8646-C9B21B27505D}"/>
                </a:ext>
              </a:extLst>
            </p:cNvPr>
            <p:cNvSpPr/>
            <p:nvPr/>
          </p:nvSpPr>
          <p:spPr>
            <a:xfrm>
              <a:off x="8727440" y="5343869"/>
              <a:ext cx="2753360" cy="1341411"/>
            </a:xfrm>
            <a:prstGeom prst="wedgeRectCallout">
              <a:avLst>
                <a:gd name="adj1" fmla="val -23047"/>
                <a:gd name="adj2" fmla="val -80506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775E011-A0BA-4177-949D-195ED7AC8C51}"/>
                </a:ext>
              </a:extLst>
            </p:cNvPr>
            <p:cNvCxnSpPr/>
            <p:nvPr/>
          </p:nvCxnSpPr>
          <p:spPr>
            <a:xfrm>
              <a:off x="8926042" y="5709920"/>
              <a:ext cx="22702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45B55F4-4E45-4566-9FE3-03FD897E66E4}"/>
                </a:ext>
              </a:extLst>
            </p:cNvPr>
            <p:cNvCxnSpPr/>
            <p:nvPr/>
          </p:nvCxnSpPr>
          <p:spPr>
            <a:xfrm>
              <a:off x="8926042" y="5933440"/>
              <a:ext cx="22702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9E4D1BC-B12A-429F-A4D5-81681E27FB4A}"/>
                </a:ext>
              </a:extLst>
            </p:cNvPr>
            <p:cNvCxnSpPr/>
            <p:nvPr/>
          </p:nvCxnSpPr>
          <p:spPr>
            <a:xfrm>
              <a:off x="8926042" y="6156960"/>
              <a:ext cx="22702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BCEECC20-4B37-4713-B55F-5D35CFE645C2}"/>
                </a:ext>
              </a:extLst>
            </p:cNvPr>
            <p:cNvCxnSpPr/>
            <p:nvPr/>
          </p:nvCxnSpPr>
          <p:spPr>
            <a:xfrm>
              <a:off x="8926042" y="6380480"/>
              <a:ext cx="22702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04C26AA-4ED9-41CA-B6B4-16F8F0B78824}"/>
                </a:ext>
              </a:extLst>
            </p:cNvPr>
            <p:cNvSpPr/>
            <p:nvPr/>
          </p:nvSpPr>
          <p:spPr>
            <a:xfrm>
              <a:off x="9001760" y="5537200"/>
              <a:ext cx="2057400" cy="127000"/>
            </a:xfrm>
            <a:custGeom>
              <a:avLst/>
              <a:gdLst>
                <a:gd name="connsiteX0" fmla="*/ 0 w 2057400"/>
                <a:gd name="connsiteY0" fmla="*/ 106680 h 127000"/>
                <a:gd name="connsiteX1" fmla="*/ 30480 w 2057400"/>
                <a:gd name="connsiteY1" fmla="*/ 55880 h 127000"/>
                <a:gd name="connsiteX2" fmla="*/ 50800 w 2057400"/>
                <a:gd name="connsiteY2" fmla="*/ 30480 h 127000"/>
                <a:gd name="connsiteX3" fmla="*/ 60960 w 2057400"/>
                <a:gd name="connsiteY3" fmla="*/ 45720 h 127000"/>
                <a:gd name="connsiteX4" fmla="*/ 71120 w 2057400"/>
                <a:gd name="connsiteY4" fmla="*/ 66040 h 127000"/>
                <a:gd name="connsiteX5" fmla="*/ 101600 w 2057400"/>
                <a:gd name="connsiteY5" fmla="*/ 76200 h 127000"/>
                <a:gd name="connsiteX6" fmla="*/ 142240 w 2057400"/>
                <a:gd name="connsiteY6" fmla="*/ 66040 h 127000"/>
                <a:gd name="connsiteX7" fmla="*/ 157480 w 2057400"/>
                <a:gd name="connsiteY7" fmla="*/ 60960 h 127000"/>
                <a:gd name="connsiteX8" fmla="*/ 177800 w 2057400"/>
                <a:gd name="connsiteY8" fmla="*/ 86360 h 127000"/>
                <a:gd name="connsiteX9" fmla="*/ 193040 w 2057400"/>
                <a:gd name="connsiteY9" fmla="*/ 96520 h 127000"/>
                <a:gd name="connsiteX10" fmla="*/ 213360 w 2057400"/>
                <a:gd name="connsiteY10" fmla="*/ 76200 h 127000"/>
                <a:gd name="connsiteX11" fmla="*/ 228600 w 2057400"/>
                <a:gd name="connsiteY11" fmla="*/ 71120 h 127000"/>
                <a:gd name="connsiteX12" fmla="*/ 248920 w 2057400"/>
                <a:gd name="connsiteY12" fmla="*/ 20320 h 127000"/>
                <a:gd name="connsiteX13" fmla="*/ 264160 w 2057400"/>
                <a:gd name="connsiteY13" fmla="*/ 25400 h 127000"/>
                <a:gd name="connsiteX14" fmla="*/ 289560 w 2057400"/>
                <a:gd name="connsiteY14" fmla="*/ 71120 h 127000"/>
                <a:gd name="connsiteX15" fmla="*/ 304800 w 2057400"/>
                <a:gd name="connsiteY15" fmla="*/ 76200 h 127000"/>
                <a:gd name="connsiteX16" fmla="*/ 350520 w 2057400"/>
                <a:gd name="connsiteY16" fmla="*/ 40640 h 127000"/>
                <a:gd name="connsiteX17" fmla="*/ 381000 w 2057400"/>
                <a:gd name="connsiteY17" fmla="*/ 20320 h 127000"/>
                <a:gd name="connsiteX18" fmla="*/ 391160 w 2057400"/>
                <a:gd name="connsiteY18" fmla="*/ 60960 h 127000"/>
                <a:gd name="connsiteX19" fmla="*/ 396240 w 2057400"/>
                <a:gd name="connsiteY19" fmla="*/ 91440 h 127000"/>
                <a:gd name="connsiteX20" fmla="*/ 406400 w 2057400"/>
                <a:gd name="connsiteY20" fmla="*/ 116840 h 127000"/>
                <a:gd name="connsiteX21" fmla="*/ 441960 w 2057400"/>
                <a:gd name="connsiteY21" fmla="*/ 71120 h 127000"/>
                <a:gd name="connsiteX22" fmla="*/ 447040 w 2057400"/>
                <a:gd name="connsiteY22" fmla="*/ 50800 h 127000"/>
                <a:gd name="connsiteX23" fmla="*/ 467360 w 2057400"/>
                <a:gd name="connsiteY23" fmla="*/ 45720 h 127000"/>
                <a:gd name="connsiteX24" fmla="*/ 513080 w 2057400"/>
                <a:gd name="connsiteY24" fmla="*/ 91440 h 127000"/>
                <a:gd name="connsiteX25" fmla="*/ 574040 w 2057400"/>
                <a:gd name="connsiteY25" fmla="*/ 60960 h 127000"/>
                <a:gd name="connsiteX26" fmla="*/ 594360 w 2057400"/>
                <a:gd name="connsiteY26" fmla="*/ 55880 h 127000"/>
                <a:gd name="connsiteX27" fmla="*/ 609600 w 2057400"/>
                <a:gd name="connsiteY27" fmla="*/ 60960 h 127000"/>
                <a:gd name="connsiteX28" fmla="*/ 635000 w 2057400"/>
                <a:gd name="connsiteY28" fmla="*/ 0 h 127000"/>
                <a:gd name="connsiteX29" fmla="*/ 670560 w 2057400"/>
                <a:gd name="connsiteY29" fmla="*/ 66040 h 127000"/>
                <a:gd name="connsiteX30" fmla="*/ 680720 w 2057400"/>
                <a:gd name="connsiteY30" fmla="*/ 101600 h 127000"/>
                <a:gd name="connsiteX31" fmla="*/ 690880 w 2057400"/>
                <a:gd name="connsiteY31" fmla="*/ 127000 h 127000"/>
                <a:gd name="connsiteX32" fmla="*/ 721360 w 2057400"/>
                <a:gd name="connsiteY32" fmla="*/ 101600 h 127000"/>
                <a:gd name="connsiteX33" fmla="*/ 736600 w 2057400"/>
                <a:gd name="connsiteY33" fmla="*/ 81280 h 127000"/>
                <a:gd name="connsiteX34" fmla="*/ 741680 w 2057400"/>
                <a:gd name="connsiteY34" fmla="*/ 66040 h 127000"/>
                <a:gd name="connsiteX35" fmla="*/ 767080 w 2057400"/>
                <a:gd name="connsiteY35" fmla="*/ 50800 h 127000"/>
                <a:gd name="connsiteX36" fmla="*/ 787400 w 2057400"/>
                <a:gd name="connsiteY36" fmla="*/ 60960 h 127000"/>
                <a:gd name="connsiteX37" fmla="*/ 792480 w 2057400"/>
                <a:gd name="connsiteY37" fmla="*/ 81280 h 127000"/>
                <a:gd name="connsiteX38" fmla="*/ 797560 w 2057400"/>
                <a:gd name="connsiteY38" fmla="*/ 96520 h 127000"/>
                <a:gd name="connsiteX39" fmla="*/ 812800 w 2057400"/>
                <a:gd name="connsiteY39" fmla="*/ 106680 h 127000"/>
                <a:gd name="connsiteX40" fmla="*/ 848360 w 2057400"/>
                <a:gd name="connsiteY40" fmla="*/ 96520 h 127000"/>
                <a:gd name="connsiteX41" fmla="*/ 863600 w 2057400"/>
                <a:gd name="connsiteY41" fmla="*/ 76200 h 127000"/>
                <a:gd name="connsiteX42" fmla="*/ 894080 w 2057400"/>
                <a:gd name="connsiteY42" fmla="*/ 30480 h 127000"/>
                <a:gd name="connsiteX43" fmla="*/ 909320 w 2057400"/>
                <a:gd name="connsiteY43" fmla="*/ 50800 h 127000"/>
                <a:gd name="connsiteX44" fmla="*/ 914400 w 2057400"/>
                <a:gd name="connsiteY44" fmla="*/ 66040 h 127000"/>
                <a:gd name="connsiteX45" fmla="*/ 939800 w 2057400"/>
                <a:gd name="connsiteY45" fmla="*/ 76200 h 127000"/>
                <a:gd name="connsiteX46" fmla="*/ 1000760 w 2057400"/>
                <a:gd name="connsiteY46" fmla="*/ 60960 h 127000"/>
                <a:gd name="connsiteX47" fmla="*/ 1016000 w 2057400"/>
                <a:gd name="connsiteY47" fmla="*/ 76200 h 127000"/>
                <a:gd name="connsiteX48" fmla="*/ 1071880 w 2057400"/>
                <a:gd name="connsiteY48" fmla="*/ 76200 h 127000"/>
                <a:gd name="connsiteX49" fmla="*/ 1168400 w 2057400"/>
                <a:gd name="connsiteY49" fmla="*/ 81280 h 127000"/>
                <a:gd name="connsiteX50" fmla="*/ 1193800 w 2057400"/>
                <a:gd name="connsiteY50" fmla="*/ 96520 h 127000"/>
                <a:gd name="connsiteX51" fmla="*/ 1270000 w 2057400"/>
                <a:gd name="connsiteY51" fmla="*/ 116840 h 127000"/>
                <a:gd name="connsiteX52" fmla="*/ 1285240 w 2057400"/>
                <a:gd name="connsiteY52" fmla="*/ 121920 h 127000"/>
                <a:gd name="connsiteX53" fmla="*/ 1310640 w 2057400"/>
                <a:gd name="connsiteY53" fmla="*/ 127000 h 127000"/>
                <a:gd name="connsiteX54" fmla="*/ 1341120 w 2057400"/>
                <a:gd name="connsiteY54" fmla="*/ 121920 h 127000"/>
                <a:gd name="connsiteX55" fmla="*/ 1356360 w 2057400"/>
                <a:gd name="connsiteY55" fmla="*/ 101600 h 127000"/>
                <a:gd name="connsiteX56" fmla="*/ 1371600 w 2057400"/>
                <a:gd name="connsiteY56" fmla="*/ 91440 h 127000"/>
                <a:gd name="connsiteX57" fmla="*/ 1381760 w 2057400"/>
                <a:gd name="connsiteY57" fmla="*/ 71120 h 127000"/>
                <a:gd name="connsiteX58" fmla="*/ 1386840 w 2057400"/>
                <a:gd name="connsiteY58" fmla="*/ 55880 h 127000"/>
                <a:gd name="connsiteX59" fmla="*/ 1407160 w 2057400"/>
                <a:gd name="connsiteY59" fmla="*/ 35560 h 127000"/>
                <a:gd name="connsiteX60" fmla="*/ 1457960 w 2057400"/>
                <a:gd name="connsiteY60" fmla="*/ 116840 h 127000"/>
                <a:gd name="connsiteX61" fmla="*/ 1488440 w 2057400"/>
                <a:gd name="connsiteY61" fmla="*/ 111760 h 127000"/>
                <a:gd name="connsiteX62" fmla="*/ 1508760 w 2057400"/>
                <a:gd name="connsiteY62" fmla="*/ 101600 h 127000"/>
                <a:gd name="connsiteX63" fmla="*/ 1524000 w 2057400"/>
                <a:gd name="connsiteY63" fmla="*/ 96520 h 127000"/>
                <a:gd name="connsiteX64" fmla="*/ 1574800 w 2057400"/>
                <a:gd name="connsiteY64" fmla="*/ 106680 h 127000"/>
                <a:gd name="connsiteX65" fmla="*/ 1610360 w 2057400"/>
                <a:gd name="connsiteY65" fmla="*/ 86360 h 127000"/>
                <a:gd name="connsiteX66" fmla="*/ 1625600 w 2057400"/>
                <a:gd name="connsiteY66" fmla="*/ 81280 h 127000"/>
                <a:gd name="connsiteX67" fmla="*/ 1640840 w 2057400"/>
                <a:gd name="connsiteY67" fmla="*/ 71120 h 127000"/>
                <a:gd name="connsiteX68" fmla="*/ 1671320 w 2057400"/>
                <a:gd name="connsiteY68" fmla="*/ 55880 h 127000"/>
                <a:gd name="connsiteX69" fmla="*/ 1691640 w 2057400"/>
                <a:gd name="connsiteY69" fmla="*/ 71120 h 127000"/>
                <a:gd name="connsiteX70" fmla="*/ 1717040 w 2057400"/>
                <a:gd name="connsiteY70" fmla="*/ 96520 h 127000"/>
                <a:gd name="connsiteX71" fmla="*/ 1747520 w 2057400"/>
                <a:gd name="connsiteY71" fmla="*/ 91440 h 127000"/>
                <a:gd name="connsiteX72" fmla="*/ 1762760 w 2057400"/>
                <a:gd name="connsiteY72" fmla="*/ 76200 h 127000"/>
                <a:gd name="connsiteX73" fmla="*/ 1849120 w 2057400"/>
                <a:gd name="connsiteY73" fmla="*/ 86360 h 127000"/>
                <a:gd name="connsiteX74" fmla="*/ 1879600 w 2057400"/>
                <a:gd name="connsiteY74" fmla="*/ 111760 h 127000"/>
                <a:gd name="connsiteX75" fmla="*/ 1930400 w 2057400"/>
                <a:gd name="connsiteY75" fmla="*/ 96520 h 127000"/>
                <a:gd name="connsiteX76" fmla="*/ 2021840 w 2057400"/>
                <a:gd name="connsiteY76" fmla="*/ 81280 h 127000"/>
                <a:gd name="connsiteX77" fmla="*/ 2052320 w 2057400"/>
                <a:gd name="connsiteY77" fmla="*/ 55880 h 127000"/>
                <a:gd name="connsiteX78" fmla="*/ 2057400 w 2057400"/>
                <a:gd name="connsiteY78" fmla="*/ 4572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057400" h="127000">
                  <a:moveTo>
                    <a:pt x="0" y="106680"/>
                  </a:moveTo>
                  <a:cubicBezTo>
                    <a:pt x="22696" y="49940"/>
                    <a:pt x="-5654" y="113694"/>
                    <a:pt x="30480" y="55880"/>
                  </a:cubicBezTo>
                  <a:cubicBezTo>
                    <a:pt x="48007" y="27837"/>
                    <a:pt x="19114" y="51604"/>
                    <a:pt x="50800" y="30480"/>
                  </a:cubicBezTo>
                  <a:cubicBezTo>
                    <a:pt x="54187" y="35560"/>
                    <a:pt x="57931" y="40419"/>
                    <a:pt x="60960" y="45720"/>
                  </a:cubicBezTo>
                  <a:cubicBezTo>
                    <a:pt x="64717" y="52295"/>
                    <a:pt x="65062" y="61496"/>
                    <a:pt x="71120" y="66040"/>
                  </a:cubicBezTo>
                  <a:cubicBezTo>
                    <a:pt x="79688" y="72466"/>
                    <a:pt x="101600" y="76200"/>
                    <a:pt x="101600" y="76200"/>
                  </a:cubicBezTo>
                  <a:cubicBezTo>
                    <a:pt x="115147" y="72813"/>
                    <a:pt x="128768" y="69714"/>
                    <a:pt x="142240" y="66040"/>
                  </a:cubicBezTo>
                  <a:cubicBezTo>
                    <a:pt x="147406" y="64631"/>
                    <a:pt x="152831" y="58303"/>
                    <a:pt x="157480" y="60960"/>
                  </a:cubicBezTo>
                  <a:cubicBezTo>
                    <a:pt x="166894" y="66339"/>
                    <a:pt x="170133" y="78693"/>
                    <a:pt x="177800" y="86360"/>
                  </a:cubicBezTo>
                  <a:cubicBezTo>
                    <a:pt x="182117" y="90677"/>
                    <a:pt x="187960" y="93133"/>
                    <a:pt x="193040" y="96520"/>
                  </a:cubicBezTo>
                  <a:cubicBezTo>
                    <a:pt x="199813" y="89747"/>
                    <a:pt x="205565" y="81768"/>
                    <a:pt x="213360" y="76200"/>
                  </a:cubicBezTo>
                  <a:cubicBezTo>
                    <a:pt x="217717" y="73088"/>
                    <a:pt x="225725" y="75638"/>
                    <a:pt x="228600" y="71120"/>
                  </a:cubicBezTo>
                  <a:cubicBezTo>
                    <a:pt x="238391" y="55734"/>
                    <a:pt x="248920" y="20320"/>
                    <a:pt x="248920" y="20320"/>
                  </a:cubicBezTo>
                  <a:cubicBezTo>
                    <a:pt x="254000" y="22013"/>
                    <a:pt x="260732" y="21286"/>
                    <a:pt x="264160" y="25400"/>
                  </a:cubicBezTo>
                  <a:cubicBezTo>
                    <a:pt x="294216" y="61468"/>
                    <a:pt x="253295" y="40899"/>
                    <a:pt x="289560" y="71120"/>
                  </a:cubicBezTo>
                  <a:cubicBezTo>
                    <a:pt x="293674" y="74548"/>
                    <a:pt x="299720" y="74507"/>
                    <a:pt x="304800" y="76200"/>
                  </a:cubicBezTo>
                  <a:cubicBezTo>
                    <a:pt x="320040" y="64347"/>
                    <a:pt x="334456" y="51350"/>
                    <a:pt x="350520" y="40640"/>
                  </a:cubicBezTo>
                  <a:lnTo>
                    <a:pt x="381000" y="20320"/>
                  </a:lnTo>
                  <a:cubicBezTo>
                    <a:pt x="384387" y="33867"/>
                    <a:pt x="388234" y="47306"/>
                    <a:pt x="391160" y="60960"/>
                  </a:cubicBezTo>
                  <a:cubicBezTo>
                    <a:pt x="393318" y="71032"/>
                    <a:pt x="393530" y="81503"/>
                    <a:pt x="396240" y="91440"/>
                  </a:cubicBezTo>
                  <a:cubicBezTo>
                    <a:pt x="398639" y="100238"/>
                    <a:pt x="403013" y="108373"/>
                    <a:pt x="406400" y="116840"/>
                  </a:cubicBezTo>
                  <a:cubicBezTo>
                    <a:pt x="427342" y="95898"/>
                    <a:pt x="432651" y="95944"/>
                    <a:pt x="441960" y="71120"/>
                  </a:cubicBezTo>
                  <a:cubicBezTo>
                    <a:pt x="444411" y="64583"/>
                    <a:pt x="442103" y="55737"/>
                    <a:pt x="447040" y="50800"/>
                  </a:cubicBezTo>
                  <a:cubicBezTo>
                    <a:pt x="451977" y="45863"/>
                    <a:pt x="460587" y="47413"/>
                    <a:pt x="467360" y="45720"/>
                  </a:cubicBezTo>
                  <a:cubicBezTo>
                    <a:pt x="472779" y="52493"/>
                    <a:pt x="500888" y="91440"/>
                    <a:pt x="513080" y="91440"/>
                  </a:cubicBezTo>
                  <a:cubicBezTo>
                    <a:pt x="555366" y="91440"/>
                    <a:pt x="548223" y="72024"/>
                    <a:pt x="574040" y="60960"/>
                  </a:cubicBezTo>
                  <a:cubicBezTo>
                    <a:pt x="580457" y="58210"/>
                    <a:pt x="587587" y="57573"/>
                    <a:pt x="594360" y="55880"/>
                  </a:cubicBezTo>
                  <a:cubicBezTo>
                    <a:pt x="599440" y="57573"/>
                    <a:pt x="604451" y="62431"/>
                    <a:pt x="609600" y="60960"/>
                  </a:cubicBezTo>
                  <a:cubicBezTo>
                    <a:pt x="640451" y="52145"/>
                    <a:pt x="632129" y="25835"/>
                    <a:pt x="635000" y="0"/>
                  </a:cubicBezTo>
                  <a:cubicBezTo>
                    <a:pt x="653394" y="27590"/>
                    <a:pt x="649462" y="20328"/>
                    <a:pt x="670560" y="66040"/>
                  </a:cubicBezTo>
                  <a:cubicBezTo>
                    <a:pt x="676431" y="78760"/>
                    <a:pt x="676189" y="88007"/>
                    <a:pt x="680720" y="101600"/>
                  </a:cubicBezTo>
                  <a:cubicBezTo>
                    <a:pt x="683604" y="110251"/>
                    <a:pt x="687493" y="118533"/>
                    <a:pt x="690880" y="127000"/>
                  </a:cubicBezTo>
                  <a:cubicBezTo>
                    <a:pt x="701040" y="118533"/>
                    <a:pt x="712008" y="110952"/>
                    <a:pt x="721360" y="101600"/>
                  </a:cubicBezTo>
                  <a:cubicBezTo>
                    <a:pt x="727347" y="95613"/>
                    <a:pt x="732399" y="88631"/>
                    <a:pt x="736600" y="81280"/>
                  </a:cubicBezTo>
                  <a:cubicBezTo>
                    <a:pt x="739257" y="76631"/>
                    <a:pt x="737894" y="69826"/>
                    <a:pt x="741680" y="66040"/>
                  </a:cubicBezTo>
                  <a:cubicBezTo>
                    <a:pt x="748662" y="59058"/>
                    <a:pt x="758613" y="55880"/>
                    <a:pt x="767080" y="50800"/>
                  </a:cubicBezTo>
                  <a:cubicBezTo>
                    <a:pt x="773853" y="54187"/>
                    <a:pt x="782552" y="55142"/>
                    <a:pt x="787400" y="60960"/>
                  </a:cubicBezTo>
                  <a:cubicBezTo>
                    <a:pt x="791870" y="66324"/>
                    <a:pt x="790562" y="74567"/>
                    <a:pt x="792480" y="81280"/>
                  </a:cubicBezTo>
                  <a:cubicBezTo>
                    <a:pt x="793951" y="86429"/>
                    <a:pt x="794215" y="92339"/>
                    <a:pt x="797560" y="96520"/>
                  </a:cubicBezTo>
                  <a:cubicBezTo>
                    <a:pt x="801374" y="101288"/>
                    <a:pt x="807720" y="103293"/>
                    <a:pt x="812800" y="106680"/>
                  </a:cubicBezTo>
                  <a:cubicBezTo>
                    <a:pt x="824653" y="103293"/>
                    <a:pt x="837789" y="102863"/>
                    <a:pt x="848360" y="96520"/>
                  </a:cubicBezTo>
                  <a:cubicBezTo>
                    <a:pt x="855620" y="92164"/>
                    <a:pt x="858904" y="83245"/>
                    <a:pt x="863600" y="76200"/>
                  </a:cubicBezTo>
                  <a:cubicBezTo>
                    <a:pt x="902792" y="17412"/>
                    <a:pt x="856112" y="81104"/>
                    <a:pt x="894080" y="30480"/>
                  </a:cubicBezTo>
                  <a:cubicBezTo>
                    <a:pt x="899160" y="37253"/>
                    <a:pt x="905119" y="43449"/>
                    <a:pt x="909320" y="50800"/>
                  </a:cubicBezTo>
                  <a:cubicBezTo>
                    <a:pt x="911977" y="55449"/>
                    <a:pt x="910286" y="62612"/>
                    <a:pt x="914400" y="66040"/>
                  </a:cubicBezTo>
                  <a:cubicBezTo>
                    <a:pt x="921405" y="71878"/>
                    <a:pt x="931333" y="72813"/>
                    <a:pt x="939800" y="76200"/>
                  </a:cubicBezTo>
                  <a:cubicBezTo>
                    <a:pt x="986685" y="52758"/>
                    <a:pt x="965747" y="52207"/>
                    <a:pt x="1000760" y="60960"/>
                  </a:cubicBezTo>
                  <a:cubicBezTo>
                    <a:pt x="1005840" y="66040"/>
                    <a:pt x="1010022" y="72215"/>
                    <a:pt x="1016000" y="76200"/>
                  </a:cubicBezTo>
                  <a:cubicBezTo>
                    <a:pt x="1032321" y="87081"/>
                    <a:pt x="1056190" y="78161"/>
                    <a:pt x="1071880" y="76200"/>
                  </a:cubicBezTo>
                  <a:cubicBezTo>
                    <a:pt x="1104053" y="77893"/>
                    <a:pt x="1136620" y="75983"/>
                    <a:pt x="1168400" y="81280"/>
                  </a:cubicBezTo>
                  <a:cubicBezTo>
                    <a:pt x="1178139" y="82903"/>
                    <a:pt x="1184725" y="92631"/>
                    <a:pt x="1193800" y="96520"/>
                  </a:cubicBezTo>
                  <a:cubicBezTo>
                    <a:pt x="1243132" y="117662"/>
                    <a:pt x="1227623" y="107423"/>
                    <a:pt x="1270000" y="116840"/>
                  </a:cubicBezTo>
                  <a:cubicBezTo>
                    <a:pt x="1275227" y="118002"/>
                    <a:pt x="1280045" y="120621"/>
                    <a:pt x="1285240" y="121920"/>
                  </a:cubicBezTo>
                  <a:cubicBezTo>
                    <a:pt x="1293617" y="124014"/>
                    <a:pt x="1302173" y="125307"/>
                    <a:pt x="1310640" y="127000"/>
                  </a:cubicBezTo>
                  <a:cubicBezTo>
                    <a:pt x="1320800" y="125307"/>
                    <a:pt x="1332116" y="126922"/>
                    <a:pt x="1341120" y="121920"/>
                  </a:cubicBezTo>
                  <a:cubicBezTo>
                    <a:pt x="1348521" y="117808"/>
                    <a:pt x="1350373" y="107587"/>
                    <a:pt x="1356360" y="101600"/>
                  </a:cubicBezTo>
                  <a:cubicBezTo>
                    <a:pt x="1360677" y="97283"/>
                    <a:pt x="1366520" y="94827"/>
                    <a:pt x="1371600" y="91440"/>
                  </a:cubicBezTo>
                  <a:cubicBezTo>
                    <a:pt x="1374987" y="84667"/>
                    <a:pt x="1378777" y="78081"/>
                    <a:pt x="1381760" y="71120"/>
                  </a:cubicBezTo>
                  <a:cubicBezTo>
                    <a:pt x="1383869" y="66198"/>
                    <a:pt x="1383728" y="60237"/>
                    <a:pt x="1386840" y="55880"/>
                  </a:cubicBezTo>
                  <a:cubicBezTo>
                    <a:pt x="1392408" y="48085"/>
                    <a:pt x="1400387" y="42333"/>
                    <a:pt x="1407160" y="35560"/>
                  </a:cubicBezTo>
                  <a:cubicBezTo>
                    <a:pt x="1451000" y="106800"/>
                    <a:pt x="1433462" y="80093"/>
                    <a:pt x="1457960" y="116840"/>
                  </a:cubicBezTo>
                  <a:cubicBezTo>
                    <a:pt x="1468120" y="115147"/>
                    <a:pt x="1478574" y="114720"/>
                    <a:pt x="1488440" y="111760"/>
                  </a:cubicBezTo>
                  <a:cubicBezTo>
                    <a:pt x="1495693" y="109584"/>
                    <a:pt x="1501799" y="104583"/>
                    <a:pt x="1508760" y="101600"/>
                  </a:cubicBezTo>
                  <a:cubicBezTo>
                    <a:pt x="1513682" y="99491"/>
                    <a:pt x="1518920" y="98213"/>
                    <a:pt x="1524000" y="96520"/>
                  </a:cubicBezTo>
                  <a:cubicBezTo>
                    <a:pt x="1540933" y="99907"/>
                    <a:pt x="1560432" y="116259"/>
                    <a:pt x="1574800" y="106680"/>
                  </a:cubicBezTo>
                  <a:cubicBezTo>
                    <a:pt x="1590105" y="96476"/>
                    <a:pt x="1592313" y="94094"/>
                    <a:pt x="1610360" y="86360"/>
                  </a:cubicBezTo>
                  <a:cubicBezTo>
                    <a:pt x="1615282" y="84251"/>
                    <a:pt x="1620811" y="83675"/>
                    <a:pt x="1625600" y="81280"/>
                  </a:cubicBezTo>
                  <a:cubicBezTo>
                    <a:pt x="1631061" y="78550"/>
                    <a:pt x="1635379" y="73850"/>
                    <a:pt x="1640840" y="71120"/>
                  </a:cubicBezTo>
                  <a:cubicBezTo>
                    <a:pt x="1682904" y="50088"/>
                    <a:pt x="1627644" y="84997"/>
                    <a:pt x="1671320" y="55880"/>
                  </a:cubicBezTo>
                  <a:cubicBezTo>
                    <a:pt x="1678093" y="60960"/>
                    <a:pt x="1685312" y="65495"/>
                    <a:pt x="1691640" y="71120"/>
                  </a:cubicBezTo>
                  <a:cubicBezTo>
                    <a:pt x="1700589" y="79075"/>
                    <a:pt x="1705787" y="92428"/>
                    <a:pt x="1717040" y="96520"/>
                  </a:cubicBezTo>
                  <a:cubicBezTo>
                    <a:pt x="1726720" y="100040"/>
                    <a:pt x="1737360" y="93133"/>
                    <a:pt x="1747520" y="91440"/>
                  </a:cubicBezTo>
                  <a:cubicBezTo>
                    <a:pt x="1752600" y="86360"/>
                    <a:pt x="1755674" y="77381"/>
                    <a:pt x="1762760" y="76200"/>
                  </a:cubicBezTo>
                  <a:cubicBezTo>
                    <a:pt x="1765583" y="75729"/>
                    <a:pt x="1843537" y="85662"/>
                    <a:pt x="1849120" y="86360"/>
                  </a:cubicBezTo>
                  <a:cubicBezTo>
                    <a:pt x="1858374" y="98698"/>
                    <a:pt x="1862146" y="111760"/>
                    <a:pt x="1879600" y="111760"/>
                  </a:cubicBezTo>
                  <a:cubicBezTo>
                    <a:pt x="1888434" y="111760"/>
                    <a:pt x="1926853" y="97111"/>
                    <a:pt x="1930400" y="96520"/>
                  </a:cubicBezTo>
                  <a:lnTo>
                    <a:pt x="2021840" y="81280"/>
                  </a:lnTo>
                  <a:cubicBezTo>
                    <a:pt x="2035935" y="71884"/>
                    <a:pt x="2041144" y="69849"/>
                    <a:pt x="2052320" y="55880"/>
                  </a:cubicBezTo>
                  <a:cubicBezTo>
                    <a:pt x="2054685" y="52923"/>
                    <a:pt x="2055707" y="49107"/>
                    <a:pt x="2057400" y="4572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1A899ADB-945F-4D3E-9736-90D4852E2D03}"/>
                </a:ext>
              </a:extLst>
            </p:cNvPr>
            <p:cNvSpPr/>
            <p:nvPr/>
          </p:nvSpPr>
          <p:spPr>
            <a:xfrm>
              <a:off x="9033510" y="5807710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F27A4BD-B30D-49DA-93FD-47823596A3DC}"/>
                </a:ext>
              </a:extLst>
            </p:cNvPr>
            <p:cNvSpPr/>
            <p:nvPr/>
          </p:nvSpPr>
          <p:spPr>
            <a:xfrm>
              <a:off x="9175750" y="5807709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54C7E193-63D1-40A8-9C03-B0BA0CAA314D}"/>
                </a:ext>
              </a:extLst>
            </p:cNvPr>
            <p:cNvSpPr/>
            <p:nvPr/>
          </p:nvSpPr>
          <p:spPr>
            <a:xfrm>
              <a:off x="9309738" y="5807708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011BDA26-35A4-43A2-8DBF-BC873024D599}"/>
                </a:ext>
              </a:extLst>
            </p:cNvPr>
            <p:cNvSpPr/>
            <p:nvPr/>
          </p:nvSpPr>
          <p:spPr>
            <a:xfrm>
              <a:off x="9397224" y="6031227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EA3BFCC-BD6F-426C-B01C-0326F123E235}"/>
                </a:ext>
              </a:extLst>
            </p:cNvPr>
            <p:cNvSpPr/>
            <p:nvPr/>
          </p:nvSpPr>
          <p:spPr>
            <a:xfrm>
              <a:off x="10447224" y="6254746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6245CB25-2142-47AB-A8FC-053A8BD885EA}"/>
                </a:ext>
              </a:extLst>
            </p:cNvPr>
            <p:cNvSpPr/>
            <p:nvPr/>
          </p:nvSpPr>
          <p:spPr>
            <a:xfrm>
              <a:off x="9611578" y="6029325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BE875C1-E435-4602-8572-396DEBCAFB2C}"/>
                </a:ext>
              </a:extLst>
            </p:cNvPr>
            <p:cNvSpPr/>
            <p:nvPr/>
          </p:nvSpPr>
          <p:spPr>
            <a:xfrm>
              <a:off x="9738446" y="5807714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0FA1975-BCA7-49F9-A17B-7219D85BB2EE}"/>
                </a:ext>
              </a:extLst>
            </p:cNvPr>
            <p:cNvSpPr/>
            <p:nvPr/>
          </p:nvSpPr>
          <p:spPr>
            <a:xfrm>
              <a:off x="10321459" y="6254746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3EFADE67-AA82-4443-9AC1-1461BAE00818}"/>
                </a:ext>
              </a:extLst>
            </p:cNvPr>
            <p:cNvSpPr/>
            <p:nvPr/>
          </p:nvSpPr>
          <p:spPr>
            <a:xfrm>
              <a:off x="10589464" y="6254746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2B8A7BA-D15E-4D9F-9776-74691F1FB33B}"/>
                </a:ext>
              </a:extLst>
            </p:cNvPr>
            <p:cNvSpPr/>
            <p:nvPr/>
          </p:nvSpPr>
          <p:spPr>
            <a:xfrm>
              <a:off x="10857469" y="6254746"/>
              <a:ext cx="153676" cy="125730"/>
            </a:xfrm>
            <a:custGeom>
              <a:avLst/>
              <a:gdLst>
                <a:gd name="connsiteX0" fmla="*/ 0 w 670560"/>
                <a:gd name="connsiteY0" fmla="*/ 144780 h 144780"/>
                <a:gd name="connsiteX1" fmla="*/ 331470 w 670560"/>
                <a:gd name="connsiteY1" fmla="*/ 144780 h 144780"/>
                <a:gd name="connsiteX2" fmla="*/ 331470 w 670560"/>
                <a:gd name="connsiteY2" fmla="*/ 0 h 144780"/>
                <a:gd name="connsiteX3" fmla="*/ 422910 w 670560"/>
                <a:gd name="connsiteY3" fmla="*/ 0 h 144780"/>
                <a:gd name="connsiteX4" fmla="*/ 422910 w 670560"/>
                <a:gd name="connsiteY4" fmla="*/ 144780 h 144780"/>
                <a:gd name="connsiteX5" fmla="*/ 670560 w 670560"/>
                <a:gd name="connsiteY5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560" h="144780">
                  <a:moveTo>
                    <a:pt x="0" y="144780"/>
                  </a:moveTo>
                  <a:lnTo>
                    <a:pt x="331470" y="144780"/>
                  </a:lnTo>
                  <a:lnTo>
                    <a:pt x="331470" y="0"/>
                  </a:lnTo>
                  <a:lnTo>
                    <a:pt x="422910" y="0"/>
                  </a:lnTo>
                  <a:lnTo>
                    <a:pt x="422910" y="144780"/>
                  </a:lnTo>
                  <a:lnTo>
                    <a:pt x="670560" y="14478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15B2EEAC-1B0E-4C13-A647-DC5ACEC2CC1F}"/>
              </a:ext>
            </a:extLst>
          </p:cNvPr>
          <p:cNvSpPr txBox="1"/>
          <p:nvPr/>
        </p:nvSpPr>
        <p:spPr>
          <a:xfrm>
            <a:off x="9857898" y="614170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/>
              <a:t>时间轴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9DB4A79-FA98-40DE-BC33-B6B6A68ED9C8}"/>
              </a:ext>
            </a:extLst>
          </p:cNvPr>
          <p:cNvSpPr txBox="1"/>
          <p:nvPr/>
        </p:nvSpPr>
        <p:spPr>
          <a:xfrm>
            <a:off x="11205846" y="5518882"/>
            <a:ext cx="24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数值轴</a:t>
            </a:r>
          </a:p>
        </p:txBody>
      </p:sp>
    </p:spTree>
    <p:extLst>
      <p:ext uri="{BB962C8B-B14F-4D97-AF65-F5344CB8AC3E}">
        <p14:creationId xmlns:p14="http://schemas.microsoft.com/office/powerpoint/2010/main" val="347098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D1FE4C-D0E1-698E-B5E7-09023119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63" y="589515"/>
            <a:ext cx="895350" cy="82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07A5F3-D3DA-1E77-D545-7093B212599C}"/>
              </a:ext>
            </a:extLst>
          </p:cNvPr>
          <p:cNvSpPr txBox="1"/>
          <p:nvPr/>
        </p:nvSpPr>
        <p:spPr>
          <a:xfrm>
            <a:off x="2355573" y="1048858"/>
            <a:ext cx="50192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心理学院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室的皮肤电信号的采集与处理软件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57088D-0E5B-856A-273A-019D7C4A7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463" y="1841638"/>
            <a:ext cx="4448175" cy="1962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A8DFEC-91F6-9BE9-6F91-C4B8AEE97759}"/>
              </a:ext>
            </a:extLst>
          </p:cNvPr>
          <p:cNvSpPr txBox="1"/>
          <p:nvPr/>
        </p:nvSpPr>
        <p:spPr>
          <a:xfrm>
            <a:off x="5887277" y="1841638"/>
            <a:ext cx="501926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在自己的电脑上，没有链接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MP50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时只能选择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，在实验室电脑上看到有选择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MP50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的下拉菜单。点击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设置模板。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C2A27-3C37-E4C5-0A87-CB5634F8B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52" y="3049268"/>
            <a:ext cx="3403732" cy="346003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5105088-38F1-2E0C-C7AF-38063028FC8E}"/>
              </a:ext>
            </a:extLst>
          </p:cNvPr>
          <p:cNvSpPr/>
          <p:nvPr/>
        </p:nvSpPr>
        <p:spPr>
          <a:xfrm>
            <a:off x="8125452" y="3284883"/>
            <a:ext cx="3543087" cy="99888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4D523C-0366-C4B2-BBCB-34F256BB6F47}"/>
              </a:ext>
            </a:extLst>
          </p:cNvPr>
          <p:cNvSpPr/>
          <p:nvPr/>
        </p:nvSpPr>
        <p:spPr>
          <a:xfrm>
            <a:off x="8125452" y="4373217"/>
            <a:ext cx="3543087" cy="556592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54CD62-8C7E-2250-421C-A62061CB8209}"/>
              </a:ext>
            </a:extLst>
          </p:cNvPr>
          <p:cNvSpPr txBox="1"/>
          <p:nvPr/>
        </p:nvSpPr>
        <p:spPr>
          <a:xfrm>
            <a:off x="1162463" y="4093033"/>
            <a:ext cx="59436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第一个框：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左，开始一个新的实验采集项目；中，分析一个已经采集完成的项目；右，帮助信息。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第二个框：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上，创建一个空的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graph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，即设置一个新的模板；中，试用已经保存在电脑上的模板；下，使用最近打开的模板。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，即采集电信号的某种特定方式，比如通道数量，信号采集频率，带通等等，一系列设置配置好之后可以保存下来，这样在以后采集的时候不需要重复设置。这一种被设置好并保存下来的一套设置，被称为模板。</a:t>
            </a:r>
          </a:p>
        </p:txBody>
      </p:sp>
    </p:spTree>
    <p:extLst>
      <p:ext uri="{BB962C8B-B14F-4D97-AF65-F5344CB8AC3E}">
        <p14:creationId xmlns:p14="http://schemas.microsoft.com/office/powerpoint/2010/main" val="1883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D9B29E-26FB-A7AD-7FCC-3B007E7D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21236"/>
            <a:ext cx="5434330" cy="54357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671502-BDF0-153F-3365-7E90E63E3982}"/>
              </a:ext>
            </a:extLst>
          </p:cNvPr>
          <p:cNvSpPr/>
          <p:nvPr/>
        </p:nvSpPr>
        <p:spPr>
          <a:xfrm>
            <a:off x="3180080" y="1239519"/>
            <a:ext cx="3014538" cy="20831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53D696-E4A3-ADC0-A29A-C614CF926C92}"/>
              </a:ext>
            </a:extLst>
          </p:cNvPr>
          <p:cNvSpPr txBox="1"/>
          <p:nvPr/>
        </p:nvSpPr>
        <p:spPr>
          <a:xfrm>
            <a:off x="6477498" y="853214"/>
            <a:ext cx="48666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设置采集的基本参数：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选项，选择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 up acquisition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7A81CC-D239-A84C-F2CA-EE14C03D5F81}"/>
              </a:ext>
            </a:extLst>
          </p:cNvPr>
          <p:cNvSpPr txBox="1"/>
          <p:nvPr/>
        </p:nvSpPr>
        <p:spPr>
          <a:xfrm>
            <a:off x="6477498" y="4404676"/>
            <a:ext cx="486664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注意下面这几个选项：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，即数据保存在磁盘（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memory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，在软件内存；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内部，均不推荐）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Sample rate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采样率，即每秒采多少个数据点，越大记录的信息越多，但是数据文件越大。默认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，保持默认。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Acquisition length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允许采集的最大时长，建议定为实验总时长的两倍。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C05133-A46E-6977-FE31-6FD880F6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498" y="1857212"/>
            <a:ext cx="4911622" cy="21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B8126E-0B76-878E-A990-92C17015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4" y="427356"/>
            <a:ext cx="4521806" cy="41811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BE2FD0-CC90-ADEE-3806-8D2C047A0B85}"/>
              </a:ext>
            </a:extLst>
          </p:cNvPr>
          <p:cNvSpPr/>
          <p:nvPr/>
        </p:nvSpPr>
        <p:spPr>
          <a:xfrm>
            <a:off x="2570480" y="782319"/>
            <a:ext cx="3014538" cy="208313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E4F3A6-CEB9-8731-CC7C-85B3F49F1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05" y="1580843"/>
            <a:ext cx="4299340" cy="2794001"/>
          </a:xfrm>
          <a:prstGeom prst="rect">
            <a:avLst/>
          </a:prstGeom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504379E9-86E9-E6E1-7F16-36559BB95E56}"/>
              </a:ext>
            </a:extLst>
          </p:cNvPr>
          <p:cNvSpPr/>
          <p:nvPr/>
        </p:nvSpPr>
        <p:spPr>
          <a:xfrm>
            <a:off x="7092286" y="473755"/>
            <a:ext cx="2730058" cy="617127"/>
          </a:xfrm>
          <a:prstGeom prst="wedgeRectCallout">
            <a:avLst>
              <a:gd name="adj1" fmla="val -103838"/>
              <a:gd name="adj2" fmla="val -4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开始设置模板。选择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选项，选择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 up channels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0846B84B-7A39-63E5-2329-FD4DBB2E4CDB}"/>
              </a:ext>
            </a:extLst>
          </p:cNvPr>
          <p:cNvSpPr/>
          <p:nvPr/>
        </p:nvSpPr>
        <p:spPr>
          <a:xfrm>
            <a:off x="659794" y="4963487"/>
            <a:ext cx="11043617" cy="1467157"/>
          </a:xfrm>
          <a:prstGeom prst="wedgeRectCallout">
            <a:avLst>
              <a:gd name="adj1" fmla="val 16330"/>
              <a:gd name="adj2" fmla="val -794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模拟通道：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用于记录生理信号的通道（为什么叫做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analog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我也不知道，反正这个通道是用来采集生理信号的），注意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Bio-pack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可以搜集的生理信号有很多种，不只有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还可以搜集心电脑电等等信息，不同种类的信息试用不同类型的模拟通道。因此需要添加正确的模拟通道。</a:t>
            </a:r>
            <a:endParaRPr lang="en-US" altLang="zh-CN" sz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数字通道：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用于搜集电子信号（比如软件发出的方波），在心理学实验中，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就是一种由实验软件例如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E-prime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</a:t>
            </a:r>
            <a:r>
              <a:rPr lang="en-US" altLang="zh-CN" sz="12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Matlab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发出的电子方波信号。数字通道用于采集这种信号，与生理信号叠加在一起，就可以对事件相关信号进行分析。</a:t>
            </a:r>
            <a:endParaRPr lang="en-US" altLang="zh-CN" sz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/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计算通道：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用于在采集的时候对上述两种通道进行实时计算并呈现计算结果（波形）的通道。例如在采集时，规定计算通道的值 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模拟通道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1+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模拟通道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2) / 3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。这在我们的研究中基本用不到。忽略。</a:t>
            </a:r>
            <a:endParaRPr lang="en-US" altLang="zh-CN" sz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1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FE4A13-A479-9085-498D-06C063FA32EF}"/>
              </a:ext>
            </a:extLst>
          </p:cNvPr>
          <p:cNvSpPr txBox="1"/>
          <p:nvPr/>
        </p:nvSpPr>
        <p:spPr>
          <a:xfrm>
            <a:off x="5141361" y="453083"/>
            <a:ext cx="6637411" cy="1046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analog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通道：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 new module…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，选择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EDA100C-MRI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，这是用于搜集皮肤电信号的通道。添加后选择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 5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（这一步不知道为什么，可能与实际的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设备上的接口有关，需要进一步确认）；选择完成后确定这个通道的带通，选择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5μs/v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，低通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 = 10Hz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，高通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HP = DC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（问就是不知道为什么，搞明白的请修改这个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以做补充）。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52C5C-5888-84AE-1534-AEEDDFA8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453083"/>
            <a:ext cx="4759335" cy="30929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3F50AC2-B7FF-5460-56B7-B2F6BB80F882}"/>
              </a:ext>
            </a:extLst>
          </p:cNvPr>
          <p:cNvSpPr/>
          <p:nvPr/>
        </p:nvSpPr>
        <p:spPr>
          <a:xfrm>
            <a:off x="314960" y="3048382"/>
            <a:ext cx="1274321" cy="34132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4523E88-12EA-A9F2-D02A-6FA95A9A1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61" y="1694538"/>
            <a:ext cx="4415072" cy="185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1CF71CF-9A88-BE5F-2BFF-258CF8F6A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" y="3757853"/>
            <a:ext cx="1885469" cy="259593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77D5C5C-F023-666B-3B18-3C2BF3289A9B}"/>
              </a:ext>
            </a:extLst>
          </p:cNvPr>
          <p:cNvSpPr txBox="1"/>
          <p:nvPr/>
        </p:nvSpPr>
        <p:spPr>
          <a:xfrm>
            <a:off x="2536824" y="5163462"/>
            <a:ext cx="5702935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设置完成后会跳出上面的对话框，提示你把采集端电脑与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相连，然后做校正（如果不做，这个通道是无法添加的，因此如果要自己重新设置模板必须有真实的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存在才行）。最终的模拟通道界面如右下角图所示。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63A7DAD-2B20-3DE0-7223-9D6D86A27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25" y="3757853"/>
            <a:ext cx="5702935" cy="10571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82550E-5E66-0703-8751-FD2EF7888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259" y="4095988"/>
            <a:ext cx="3278513" cy="21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08AC481-C27B-8DE3-1030-09B774F2659C}"/>
              </a:ext>
            </a:extLst>
          </p:cNvPr>
          <p:cNvSpPr txBox="1"/>
          <p:nvPr/>
        </p:nvSpPr>
        <p:spPr>
          <a:xfrm>
            <a:off x="5730240" y="624617"/>
            <a:ext cx="6004560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digital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通道：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Digital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通道用于搜集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E-prime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软件发送到采集电脑端的方波（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），理解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与方波的关系请询问师兄。对于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D8~D12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道，勾选所有方框。第一列选择框：勾选后即表示需要采集该通道的数据；第二列选择框：勾选后表示该通道的数据会在采集时实时绘制在窗口上；第三列选择框：勾选后表示该通道的数据将会显示在输入值窗口中（我不知道这是啥意思，请补充）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29DD52-BD31-F078-7DE1-6C9D959E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624617"/>
            <a:ext cx="5026282" cy="33394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44E75F-395D-643C-71FB-77704EAF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3239658"/>
            <a:ext cx="6004560" cy="29115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E02448-A737-8626-9630-B93EA494B3ED}"/>
              </a:ext>
            </a:extLst>
          </p:cNvPr>
          <p:cNvSpPr txBox="1"/>
          <p:nvPr/>
        </p:nvSpPr>
        <p:spPr>
          <a:xfrm>
            <a:off x="587821" y="4335363"/>
            <a:ext cx="488696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如果你的电脑当前连接了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，在你完成上述这些设置之后，你会看到右侧的画面。你设置的通道会以条状的方式呈现出来。在实践中，如果没有联结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MP150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，而是单纯设置通道（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digital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通道），则看不到通道的可视化图像。原因未知。请补充。另外，虽然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bio-pack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自称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通道，但是不知道为什么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digital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个通道不能用。知道的请补充。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0E5311-24ED-E0E3-D12B-0E34292B1FD1}"/>
              </a:ext>
            </a:extLst>
          </p:cNvPr>
          <p:cNvSpPr/>
          <p:nvPr/>
        </p:nvSpPr>
        <p:spPr>
          <a:xfrm>
            <a:off x="314960" y="2661920"/>
            <a:ext cx="5313680" cy="727787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2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1B19F8-401F-DED6-9F02-EDEC4925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572770"/>
            <a:ext cx="7972425" cy="1181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8D4BFA-3CBD-F84B-C49A-9B3C8F56D189}"/>
              </a:ext>
            </a:extLst>
          </p:cNvPr>
          <p:cNvSpPr txBox="1"/>
          <p:nvPr/>
        </p:nvSpPr>
        <p:spPr>
          <a:xfrm>
            <a:off x="524826" y="1893653"/>
            <a:ext cx="1102709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E-prime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虽然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E-prime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可以接受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0~255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的信号作为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bio-pack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digital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通道只能识别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的次幂数值信号（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317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谣传有待证实），加上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digital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通道只有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D8~D128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个通道可用（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317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谣传有待证实），所以想要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Bio-pack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E-prime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联动地搜集事件相关皮肤电数据，可用的刺激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64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。其中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又为固定的开启电击的信号，是唯一能被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506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电击仪器所识别的信号（不知道为什么，请补充），所以最后可使用作为刺激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信号的只有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64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有关这个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的设定与操作充满了迷思，需要进一步澄清。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1B5C15-5F9D-49D3-E666-3CF3BEF20BBA}"/>
              </a:ext>
            </a:extLst>
          </p:cNvPr>
          <p:cNvSpPr/>
          <p:nvPr/>
        </p:nvSpPr>
        <p:spPr>
          <a:xfrm>
            <a:off x="524826" y="1300479"/>
            <a:ext cx="8507414" cy="23368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EE0061-B8C0-25BF-4115-3C78E065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6" y="3422698"/>
            <a:ext cx="4514850" cy="1066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218E6B-DA79-E9D9-BE26-0969A461E5AB}"/>
              </a:ext>
            </a:extLst>
          </p:cNvPr>
          <p:cNvSpPr txBox="1"/>
          <p:nvPr/>
        </p:nvSpPr>
        <p:spPr>
          <a:xfrm>
            <a:off x="524826" y="4680358"/>
            <a:ext cx="494792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如图，开启电击的信号固定为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，这个信号不能使用其他数字代替。因此也不能将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128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作为刺激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。有关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E-prime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编程基础，添加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mark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的信息内容请参见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站</a:t>
            </a:r>
            <a:r>
              <a:rPr lang="zh-CN" altLang="en-US" sz="1200" dirty="0"/>
              <a:t>：</a:t>
            </a:r>
            <a:r>
              <a:rPr lang="en-US" altLang="zh-CN" sz="1200" dirty="0">
                <a:hlinkClick r:id="rId4"/>
              </a:rPr>
              <a:t>https://www.bilibili.com/video/BV1ru4y1L7iF/?spm_id_from=333.999.0.0&amp;vd_source=92b79541a528808aec54b80d3d3a3a7f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以及增祥炎老师慕课：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 dirty="0">
                <a:hlinkClick r:id="rId5"/>
              </a:rPr>
              <a:t>https://www.icourse163.org/course/scnu-1461588171?tid=1470927503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DC3311-0F14-7094-9D78-96E6D4CE4C53}"/>
              </a:ext>
            </a:extLst>
          </p:cNvPr>
          <p:cNvSpPr/>
          <p:nvPr/>
        </p:nvSpPr>
        <p:spPr>
          <a:xfrm>
            <a:off x="524826" y="4207711"/>
            <a:ext cx="2724342" cy="23368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0A2E10-002F-094B-A9BC-E5608D4D873E}"/>
              </a:ext>
            </a:extLst>
          </p:cNvPr>
          <p:cNvSpPr txBox="1"/>
          <p:nvPr/>
        </p:nvSpPr>
        <p:spPr>
          <a:xfrm>
            <a:off x="5895852" y="3335336"/>
            <a:ext cx="5771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其他材料：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站教学视频（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EDA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数据分析）：</a:t>
            </a:r>
          </a:p>
          <a:p>
            <a:r>
              <a:rPr lang="en-US" altLang="zh-CN" sz="1600" dirty="0">
                <a:hlinkClick r:id="rId6"/>
              </a:rPr>
              <a:t>https://www.bilibili.com/video/BV18J411z7XF/?spm_id_from=333.337.search-card.all.click&amp;vd_source=92b79541a528808aec54b80d3d3a3a7f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EDA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资料网站（英文，翻墙）：</a:t>
            </a:r>
          </a:p>
          <a:p>
            <a:r>
              <a:rPr lang="en-US" altLang="zh-CN" sz="1600" dirty="0">
                <a:hlinkClick r:id="rId7"/>
              </a:rPr>
              <a:t>https://support.mindwaretech.com/training/guides/skin-conductance-eda-training-guide/</a:t>
            </a:r>
            <a:endParaRPr lang="en-US" altLang="zh-CN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CB073B-1740-B498-6E73-0A2A50DCF8D5}"/>
              </a:ext>
            </a:extLst>
          </p:cNvPr>
          <p:cNvSpPr txBox="1"/>
          <p:nvPr/>
        </p:nvSpPr>
        <p:spPr>
          <a:xfrm>
            <a:off x="5895852" y="5880686"/>
            <a:ext cx="57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安装包、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PDF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用户手册等材料问师兄要。</a:t>
            </a:r>
          </a:p>
        </p:txBody>
      </p:sp>
    </p:spTree>
    <p:extLst>
      <p:ext uri="{BB962C8B-B14F-4D97-AF65-F5344CB8AC3E}">
        <p14:creationId xmlns:p14="http://schemas.microsoft.com/office/powerpoint/2010/main" val="20150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1202</Words>
  <Application>Microsoft Office PowerPoint</Application>
  <PresentationFormat>宽屏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栋桓 张</dc:creator>
  <cp:lastModifiedBy>栋桓 张</cp:lastModifiedBy>
  <cp:revision>5</cp:revision>
  <dcterms:created xsi:type="dcterms:W3CDTF">2024-02-17T03:02:08Z</dcterms:created>
  <dcterms:modified xsi:type="dcterms:W3CDTF">2024-02-17T11:53:35Z</dcterms:modified>
</cp:coreProperties>
</file>