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3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38B"/>
    <a:srgbClr val="EB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6F2C0-AA7E-47C7-970E-ADC4220DB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F09B6-C3A4-4BA1-A869-977D935A4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A1536-66AD-4F6D-9481-992896A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75A79-A0FA-4E87-8189-61F14B1C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F7719-1DE3-4FC1-A0B5-50D849E4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7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0285F-0075-4577-8D9D-DDF9970E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86F77-D09A-424C-A981-A332596B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BF863-FB74-4BBD-8202-A0153872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8D1DC-F92F-4563-A38D-A18F521E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FCBDC-DC66-44EC-8F1E-2ACEBF44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3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4384E9-C655-4688-8BEE-AE60AE251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A32C78-DBB7-4CFB-BA21-3E7B52C53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A1E49-72EF-491B-902A-10D8EDC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ACEE6-D5BA-49FD-A331-B1B3859B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919D9-4092-4922-B875-1FD2698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103C7-2089-4A9F-8B36-4B8A0756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87DAB-EE50-4B4B-8B04-0BD950F0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D0D7F-3B57-408F-B9DD-69CE0181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091E7-AE35-4C92-86A2-378C4C28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C08DB-A7E8-4B16-984A-144C7939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9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362D0-7F44-4432-B05C-E381C334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C2C7B-B1A7-4D7D-A53B-0C49E8EC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ABF52-EA7D-494D-8A84-008A77B3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769AF-ECC4-4DDE-8948-5B926BA9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C58B5-D9ED-4EBD-9D72-0BE0459E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4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65B2B-4776-4BF2-8D44-CEE9051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0A28F-0580-430E-996C-A4F14D7D9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F5C8F-8FDC-4611-AD6D-B36DB48CA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2B12B-82F9-42FC-9292-6677AE61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C0AEA-69EF-429A-B124-413BDF5A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AB2B8-525F-4D3A-A02A-1037D508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65FA6-6001-476C-ACED-F0DCB1CA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D3A4F-69C0-45F6-B43D-CA0A5BC1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B0A63-A188-4EFD-9AFA-9667FB36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A662CF-F1C9-4D82-98FD-76F403D7A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B36B5-0BEF-45DF-AAE4-0C2B91B7B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EF1EF3-552C-40AB-A569-22AD4A96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4CBE3-7355-4549-8624-02FE2462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0337-B0DC-4115-B57E-8F40446F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BB306-8E0E-4CF5-8A9D-7AC78CD4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5DE50-760B-49A9-AAD1-8F1A4822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382A7F-F216-4899-9537-7C5F3D0B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DAF4FB-71BF-475D-A083-463E1098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884FA0-B9BC-4B57-A21C-E4955833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1E355-EA0D-4F9D-94EF-5B76A643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FFCC6-50C8-4BBD-885B-581D9966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3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4BF54-708D-4B9E-86DF-5680CE5D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48BC2-B16C-4135-84F7-AA4919EA7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BA3B8B-B430-4736-9DFD-EEA41BCC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B92CA-0D18-494A-9E7F-391C33E4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A0E7B-B87D-43C5-AA49-0ACC7DFA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BE3EB-0B6D-40FA-965C-8C3E79F9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3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7822A-5DF0-4038-9F79-FE02F08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F38C0-0C51-4DAF-B802-FB21C8D89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E23AA-6723-4A11-8811-DA1CCE13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1343D-694E-4D6E-9AF2-BE7EE973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73AC7-9679-47C7-B1CB-FB6602C2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949AB-ED6E-41E4-863B-7DDBDB0F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F3991A-4EB5-4135-80F3-9D415227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1BE47-83BF-43B9-BA0B-82B571DF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435EC-86BA-4CBE-9679-4EB03DFC9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8938-FDC4-4818-BD62-C4DD51DC91D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73B64-9F24-4830-8276-27379F0B3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6EA65-61C5-4108-9FD2-E3A34625A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5767-459B-4FAA-B793-277DE7D5A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3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wnloads.mysql.com/archives/community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sourceforge.net/projects/boost/files/boost/1.59.0/boost_1_59_0.tar.g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cmake.org/files/v2.8/cmake-2.8.12.tar.gz" TargetMode="External"/><Relationship Id="rId4" Type="http://schemas.openxmlformats.org/officeDocument/2006/relationships/hyperlink" Target="http://www.cmake.org/files/v2.8/cmake-2.8.4.tar.g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33206E-EF17-472D-BD89-A42528A3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1524000"/>
            <a:ext cx="3676650" cy="190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F4ADF-2F92-41B6-89F6-ED44E80AA2B2}"/>
              </a:ext>
            </a:extLst>
          </p:cNvPr>
          <p:cNvSpPr txBox="1"/>
          <p:nvPr/>
        </p:nvSpPr>
        <p:spPr>
          <a:xfrm>
            <a:off x="4257675" y="3514987"/>
            <a:ext cx="38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sorce install</a:t>
            </a:r>
            <a:r>
              <a:rPr lang="en-US" altLang="ko-KR"/>
              <a:t> -engine / agent </a:t>
            </a:r>
            <a:r>
              <a:rPr lang="ko-KR" altLang="en-US"/>
              <a:t>분리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99177E-FBB9-4F41-A0FC-9F5AD8FA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29" y="6367943"/>
            <a:ext cx="691742" cy="372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69CC0-6868-441F-9BD1-B3B63DCE1BB3}"/>
              </a:ext>
            </a:extLst>
          </p:cNvPr>
          <p:cNvSpPr txBox="1"/>
          <p:nvPr/>
        </p:nvSpPr>
        <p:spPr>
          <a:xfrm>
            <a:off x="9946809" y="6514615"/>
            <a:ext cx="20938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( CopyRight, (C) ) Sherpa_PSM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00928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33206E-EF17-472D-BD89-A42528A3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3" y="215317"/>
            <a:ext cx="968666" cy="5018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9177E-FBB9-4F41-A0FC-9F5AD8FA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29" y="6367943"/>
            <a:ext cx="691742" cy="372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A3C531-08DD-4A70-953E-DA0B17BCA7D3}"/>
              </a:ext>
            </a:extLst>
          </p:cNvPr>
          <p:cNvSpPr txBox="1"/>
          <p:nvPr/>
        </p:nvSpPr>
        <p:spPr>
          <a:xfrm>
            <a:off x="3704961" y="3051455"/>
            <a:ext cx="481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DB Engine </a:t>
            </a:r>
            <a:r>
              <a:rPr lang="ko-KR" altLang="en-US" sz="1200"/>
              <a:t>계정과</a:t>
            </a:r>
            <a:r>
              <a:rPr lang="en-US" altLang="ko-KR" sz="1200"/>
              <a:t>, Agent</a:t>
            </a:r>
            <a:r>
              <a:rPr lang="ko-KR" altLang="en-US" sz="1200"/>
              <a:t> 계정을 따로 생성하는 것</a:t>
            </a:r>
            <a:endParaRPr lang="en-US" altLang="ko-KR" sz="1200"/>
          </a:p>
          <a:p>
            <a:r>
              <a:rPr lang="ko-KR" altLang="en-US" sz="1200"/>
              <a:t>한 </a:t>
            </a:r>
            <a:r>
              <a:rPr lang="en-US" altLang="ko-KR" sz="1200"/>
              <a:t>OS</a:t>
            </a:r>
            <a:r>
              <a:rPr lang="ko-KR" altLang="en-US" sz="1200"/>
              <a:t>계정에 여러 버전의 </a:t>
            </a:r>
            <a:r>
              <a:rPr lang="en-US" altLang="ko-KR" sz="1200"/>
              <a:t>DB Engine</a:t>
            </a:r>
            <a:r>
              <a:rPr lang="ko-KR" altLang="en-US" sz="1200"/>
              <a:t>을 설치하는 것을 목표으로 함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DB</a:t>
            </a:r>
            <a:r>
              <a:rPr lang="ko-KR" altLang="en-US" sz="1200"/>
              <a:t>계정은 </a:t>
            </a:r>
            <a:r>
              <a:rPr lang="en-US" altLang="ko-KR" sz="1200"/>
              <a:t>‘mysql_</a:t>
            </a:r>
            <a:r>
              <a:rPr lang="ko-KR" altLang="en-US" sz="1200"/>
              <a:t>버전</a:t>
            </a:r>
            <a:r>
              <a:rPr lang="en-US" altLang="ko-KR" sz="1200"/>
              <a:t>’</a:t>
            </a:r>
            <a:r>
              <a:rPr lang="ko-KR" altLang="en-US" sz="1200"/>
              <a:t>으로 생성 </a:t>
            </a:r>
            <a:r>
              <a:rPr lang="en-US" altLang="ko-KR" sz="1200"/>
              <a:t>Agent </a:t>
            </a:r>
            <a:r>
              <a:rPr lang="ko-KR" altLang="en-US" sz="1200"/>
              <a:t>계정은 </a:t>
            </a:r>
            <a:r>
              <a:rPr lang="en-US" altLang="ko-KR" sz="1200"/>
              <a:t>‘mys_</a:t>
            </a:r>
            <a:r>
              <a:rPr lang="ko-KR" altLang="en-US" sz="1200"/>
              <a:t>버전</a:t>
            </a:r>
            <a:r>
              <a:rPr lang="en-US" altLang="ko-KR" sz="1200"/>
              <a:t>’</a:t>
            </a:r>
            <a:r>
              <a:rPr lang="ko-KR" altLang="en-US" sz="1200"/>
              <a:t>으로 생성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9756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77BB25-C093-4ACD-974D-ABCB278DB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28" y="1762267"/>
            <a:ext cx="9240744" cy="2625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39998E-EDE9-4733-A6F3-8530A4AD2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3" y="215317"/>
            <a:ext cx="968666" cy="501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00CF3-7646-4E85-B2C1-0CB5D7530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129" y="6367943"/>
            <a:ext cx="691742" cy="372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9075C7-00EF-47BB-9CD6-2380C5F8F336}"/>
              </a:ext>
            </a:extLst>
          </p:cNvPr>
          <p:cNvSpPr txBox="1"/>
          <p:nvPr/>
        </p:nvSpPr>
        <p:spPr>
          <a:xfrm>
            <a:off x="1555508" y="4569862"/>
            <a:ext cx="954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hlinkClick r:id="rId5"/>
              </a:rPr>
              <a:t>https://downloads.mysql.com/archives/community/</a:t>
            </a:r>
            <a:r>
              <a:rPr lang="en-US" altLang="ko-KR" sz="1200"/>
              <a:t> MySQL </a:t>
            </a:r>
            <a:r>
              <a:rPr lang="ko-KR" altLang="en-US" sz="1200"/>
              <a:t>홈페이지에서 설치하고자 하는 버전의 </a:t>
            </a:r>
            <a:r>
              <a:rPr lang="en-US" altLang="ko-KR" sz="1200"/>
              <a:t>sorce code </a:t>
            </a:r>
            <a:r>
              <a:rPr lang="ko-KR" altLang="en-US" sz="1200"/>
              <a:t>다운로드 하는 것이 우선</a:t>
            </a:r>
            <a:endParaRPr lang="en-US" altLang="ko-KR" sz="1200"/>
          </a:p>
          <a:p>
            <a:r>
              <a:rPr lang="ko-KR" altLang="en-US" sz="1200"/>
              <a:t>반드시 </a:t>
            </a:r>
            <a:r>
              <a:rPr lang="en-US" altLang="ko-KR" sz="1200"/>
              <a:t>Operating System</a:t>
            </a:r>
            <a:r>
              <a:rPr lang="ko-KR" altLang="en-US" sz="1200"/>
              <a:t>은 </a:t>
            </a:r>
            <a:r>
              <a:rPr lang="en-US" altLang="ko-KR" sz="1200"/>
              <a:t>Source Code</a:t>
            </a:r>
            <a:r>
              <a:rPr lang="ko-KR" altLang="en-US" sz="1200"/>
              <a:t>로</a:t>
            </a:r>
            <a:r>
              <a:rPr lang="en-US" altLang="ko-KR" sz="1200"/>
              <a:t>, OS Version</a:t>
            </a:r>
            <a:r>
              <a:rPr lang="ko-KR" altLang="en-US" sz="1200"/>
              <a:t>은 </a:t>
            </a:r>
            <a:r>
              <a:rPr lang="en-US" altLang="ko-KR" sz="1200"/>
              <a:t>Generic Linux</a:t>
            </a:r>
            <a:r>
              <a:rPr lang="ko-KR" altLang="en-US" sz="1200"/>
              <a:t>로 설정하고</a:t>
            </a:r>
            <a:r>
              <a:rPr lang="en-US" altLang="ko-KR" sz="1200"/>
              <a:t>, </a:t>
            </a:r>
            <a:r>
              <a:rPr lang="en-US" altLang="ko-KR" sz="1200" b="1"/>
              <a:t>Compressed TAR Archive</a:t>
            </a:r>
            <a:r>
              <a:rPr lang="ko-KR" altLang="en-US" sz="1200"/>
              <a:t>파일 다운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DF078D-EA45-4E34-92AC-4F505DE7BA3A}"/>
              </a:ext>
            </a:extLst>
          </p:cNvPr>
          <p:cNvSpPr/>
          <p:nvPr/>
        </p:nvSpPr>
        <p:spPr>
          <a:xfrm>
            <a:off x="2718033" y="3254749"/>
            <a:ext cx="2676088" cy="42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78AC5-243F-4CD1-A018-3E96454F6DAF}"/>
              </a:ext>
            </a:extLst>
          </p:cNvPr>
          <p:cNvSpPr/>
          <p:nvPr/>
        </p:nvSpPr>
        <p:spPr>
          <a:xfrm>
            <a:off x="1796642" y="3864430"/>
            <a:ext cx="1324063" cy="42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D5C1FE32-6281-4B70-985B-77A374522025}"/>
              </a:ext>
            </a:extLst>
          </p:cNvPr>
          <p:cNvSpPr/>
          <p:nvPr/>
        </p:nvSpPr>
        <p:spPr>
          <a:xfrm>
            <a:off x="1641183" y="3809901"/>
            <a:ext cx="121903" cy="10905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A7889E31-9013-4FE9-B243-C3FB981C2473}"/>
              </a:ext>
            </a:extLst>
          </p:cNvPr>
          <p:cNvSpPr/>
          <p:nvPr/>
        </p:nvSpPr>
        <p:spPr>
          <a:xfrm>
            <a:off x="2563972" y="3261041"/>
            <a:ext cx="121903" cy="10905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7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9998E-EDE9-4733-A6F3-8530A4AD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3" y="215317"/>
            <a:ext cx="968666" cy="501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00CF3-7646-4E85-B2C1-0CB5D753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29" y="6367943"/>
            <a:ext cx="691742" cy="372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3AD79-887E-4009-9AAF-8FFA9F2472FE}"/>
              </a:ext>
            </a:extLst>
          </p:cNvPr>
          <p:cNvSpPr txBox="1"/>
          <p:nvPr/>
        </p:nvSpPr>
        <p:spPr>
          <a:xfrm>
            <a:off x="1320615" y="1361672"/>
            <a:ext cx="95510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#</a:t>
            </a:r>
            <a:r>
              <a:rPr lang="en-US" altLang="ko-KR" sz="1200" b="1">
                <a:solidFill>
                  <a:srgbClr val="FF0000"/>
                </a:solidFill>
              </a:rPr>
              <a:t>ROOT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계정으로 수행 할 것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1. </a:t>
            </a:r>
            <a:r>
              <a:rPr lang="ko-KR" altLang="en-US" sz="1200"/>
              <a:t>설치할 </a:t>
            </a:r>
            <a:r>
              <a:rPr lang="en-US" altLang="ko-KR" sz="1200"/>
              <a:t>OS</a:t>
            </a:r>
            <a:r>
              <a:rPr lang="ko-KR" altLang="en-US" sz="1200"/>
              <a:t>에 </a:t>
            </a:r>
            <a:r>
              <a:rPr lang="en-US" altLang="ko-KR" sz="1200"/>
              <a:t>MySQL </a:t>
            </a:r>
            <a:r>
              <a:rPr lang="ko-KR" altLang="en-US" sz="1200"/>
              <a:t>설치할 </a:t>
            </a:r>
            <a:r>
              <a:rPr lang="en-US" altLang="ko-KR" sz="1200"/>
              <a:t>USER</a:t>
            </a:r>
            <a:r>
              <a:rPr lang="ko-KR" altLang="en-US" sz="1200"/>
              <a:t>를 생성함 </a:t>
            </a:r>
            <a:r>
              <a:rPr lang="en-US" altLang="ko-KR" sz="1200"/>
              <a:t>(</a:t>
            </a:r>
            <a:r>
              <a:rPr lang="ko-KR" altLang="en-US" sz="1200">
                <a:solidFill>
                  <a:srgbClr val="EB9200"/>
                </a:solidFill>
              </a:rPr>
              <a:t>해당 색깔표시는 생성할 유저 이름으로 대체하며 </a:t>
            </a:r>
            <a:r>
              <a:rPr lang="en-US" altLang="ko-KR" sz="1200">
                <a:solidFill>
                  <a:srgbClr val="EB9200"/>
                </a:solidFill>
              </a:rPr>
              <a:t>home </a:t>
            </a:r>
            <a:r>
              <a:rPr lang="ko-KR" altLang="en-US" sz="1200">
                <a:solidFill>
                  <a:srgbClr val="EB9200"/>
                </a:solidFill>
              </a:rPr>
              <a:t>경로는 반드시 </a:t>
            </a:r>
            <a:r>
              <a:rPr lang="en-US" altLang="ko-KR" sz="1200">
                <a:solidFill>
                  <a:srgbClr val="EB9200"/>
                </a:solidFill>
              </a:rPr>
              <a:t>/home</a:t>
            </a:r>
            <a:r>
              <a:rPr lang="ko-KR" altLang="en-US" sz="1200">
                <a:solidFill>
                  <a:srgbClr val="EB9200"/>
                </a:solidFill>
              </a:rPr>
              <a:t>아래로 함</a:t>
            </a:r>
            <a:r>
              <a:rPr lang="en-US" altLang="ko-KR" sz="1200"/>
              <a:t>)</a:t>
            </a:r>
          </a:p>
          <a:p>
            <a:r>
              <a:rPr lang="ko-KR" altLang="en-US" sz="1200"/>
              <a:t>    </a:t>
            </a:r>
            <a:r>
              <a:rPr lang="en-US" altLang="ko-KR" sz="1200"/>
              <a:t>#useradd -m -d /home/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>
                <a:solidFill>
                  <a:srgbClr val="EB9200"/>
                </a:solidFill>
              </a:rPr>
              <a:t> 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endParaRPr lang="en-US" altLang="ko-KR" sz="1200">
              <a:solidFill>
                <a:srgbClr val="EB9200"/>
              </a:solidFill>
            </a:endParaRPr>
          </a:p>
          <a:p>
            <a:endParaRPr lang="en-US" altLang="ko-KR" sz="1200">
              <a:solidFill>
                <a:srgbClr val="EB9200"/>
              </a:solidFill>
            </a:endParaRPr>
          </a:p>
          <a:p>
            <a:r>
              <a:rPr lang="en-US" altLang="ko-KR" sz="1200"/>
              <a:t>2. </a:t>
            </a:r>
            <a:r>
              <a:rPr lang="ko-KR" altLang="en-US" sz="1200"/>
              <a:t>디렉터리 생성</a:t>
            </a:r>
            <a:endParaRPr lang="en-US" altLang="ko-KR" sz="1200"/>
          </a:p>
          <a:p>
            <a:r>
              <a:rPr lang="en-US" altLang="ko-KR" sz="1200"/>
              <a:t>    #mkdir /home/</a:t>
            </a:r>
            <a:r>
              <a:rPr lang="en-US" altLang="ko-KR" sz="1200">
                <a:solidFill>
                  <a:srgbClr val="EB9200"/>
                </a:solidFill>
              </a:rPr>
              <a:t> 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</a:t>
            </a:r>
          </a:p>
          <a:p>
            <a:r>
              <a:rPr lang="en-US" altLang="ko-KR" sz="1200"/>
              <a:t>    #mkdir /home/</a:t>
            </a:r>
            <a:r>
              <a:rPr lang="en-US" altLang="ko-KR" sz="1200">
                <a:solidFill>
                  <a:srgbClr val="EB9200"/>
                </a:solidFill>
              </a:rPr>
              <a:t> 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/mysql_db/etc</a:t>
            </a:r>
          </a:p>
          <a:p>
            <a:r>
              <a:rPr lang="en-US" altLang="ko-KR" sz="1200"/>
              <a:t>    #mkdir /home/</a:t>
            </a:r>
            <a:r>
              <a:rPr lang="en-US" altLang="ko-KR" sz="1200">
                <a:solidFill>
                  <a:srgbClr val="EB9200"/>
                </a:solidFill>
              </a:rPr>
              <a:t> 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/mysql_db/socket</a:t>
            </a:r>
          </a:p>
          <a:p>
            <a:r>
              <a:rPr lang="en-US" altLang="ko-KR" sz="1200"/>
              <a:t>    #mkdir /home/</a:t>
            </a:r>
            <a:r>
              <a:rPr lang="en-US" altLang="ko-KR" sz="1200">
                <a:solidFill>
                  <a:srgbClr val="EB9200"/>
                </a:solidFill>
              </a:rPr>
              <a:t> 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/mysql_db/etc/init.d</a:t>
            </a:r>
          </a:p>
          <a:p>
            <a:r>
              <a:rPr lang="en-US" altLang="ko-KR" sz="1200"/>
              <a:t>    #mkdir /home/</a:t>
            </a:r>
            <a:r>
              <a:rPr lang="en-US" altLang="ko-KR" sz="1200">
                <a:solidFill>
                  <a:srgbClr val="EB9200"/>
                </a:solidFill>
              </a:rPr>
              <a:t> 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/mysql_db/etc/my.cnf.d</a:t>
            </a:r>
          </a:p>
          <a:p>
            <a:endParaRPr lang="en-US" altLang="ko-KR" sz="1200"/>
          </a:p>
          <a:p>
            <a:r>
              <a:rPr lang="en-US" altLang="ko-KR" sz="1200"/>
              <a:t>3. </a:t>
            </a:r>
            <a:r>
              <a:rPr lang="ko-KR" altLang="en-US" sz="1200"/>
              <a:t>필요한 패키지</a:t>
            </a:r>
            <a:r>
              <a:rPr lang="en-US" altLang="ko-KR" sz="1200"/>
              <a:t> </a:t>
            </a:r>
            <a:r>
              <a:rPr lang="ko-KR" altLang="en-US" sz="1200"/>
              <a:t>설치</a:t>
            </a:r>
            <a:endParaRPr lang="en-US" altLang="ko-KR" sz="1200"/>
          </a:p>
          <a:p>
            <a:r>
              <a:rPr lang="en-US" altLang="ko-KR" sz="1200"/>
              <a:t>    #yum -y install zlib curl</a:t>
            </a:r>
          </a:p>
          <a:p>
            <a:r>
              <a:rPr lang="en-US" altLang="ko-KR" sz="1200"/>
              <a:t>    #yum -y install gcc g++ cpp gcc-c++</a:t>
            </a:r>
          </a:p>
          <a:p>
            <a:r>
              <a:rPr lang="en-US" altLang="ko-KR" sz="1200"/>
              <a:t>    #yum -y install openssl openssl-devel</a:t>
            </a:r>
          </a:p>
          <a:p>
            <a:r>
              <a:rPr lang="en-US" altLang="ko-KR" sz="1200"/>
              <a:t>    #yum -y install ncurses-devel</a:t>
            </a:r>
          </a:p>
          <a:p>
            <a:r>
              <a:rPr lang="en-US" altLang="ko-KR" sz="1200"/>
              <a:t>    #yum -y install bzip2-devel</a:t>
            </a:r>
          </a:p>
          <a:p>
            <a:r>
              <a:rPr lang="en-US" altLang="ko-KR" sz="1200"/>
              <a:t>    #yum -y install libtermcap-devel libc-client-devel</a:t>
            </a:r>
          </a:p>
          <a:p>
            <a:r>
              <a:rPr lang="en-US" altLang="ko-KR" sz="1200"/>
              <a:t>    #yum -y install bison</a:t>
            </a:r>
          </a:p>
          <a:p>
            <a:r>
              <a:rPr lang="en-US" altLang="ko-KR" sz="1200"/>
              <a:t>    #yum -y install make</a:t>
            </a:r>
          </a:p>
          <a:p>
            <a:endParaRPr lang="en-US" altLang="ko-KR" sz="1200"/>
          </a:p>
          <a:p>
            <a:r>
              <a:rPr lang="en-US" altLang="ko-KR" sz="1200"/>
              <a:t>    *5.7</a:t>
            </a:r>
            <a:r>
              <a:rPr lang="ko-KR" altLang="en-US" sz="1200"/>
              <a:t>버전 이상은 해당 패키지 설치도 필요함</a:t>
            </a:r>
            <a:r>
              <a:rPr lang="en-US" altLang="ko-KR" sz="1200"/>
              <a:t>*</a:t>
            </a:r>
          </a:p>
          <a:p>
            <a:r>
              <a:rPr lang="en-US" altLang="ko-KR" sz="1200"/>
              <a:t>    #</a:t>
            </a:r>
            <a:r>
              <a:rPr lang="da-DK" altLang="ko-KR" sz="1200"/>
              <a:t>wget </a:t>
            </a:r>
            <a:r>
              <a:rPr lang="da-DK" altLang="ko-KR" sz="1200">
                <a:hlinkClick r:id="rId4"/>
              </a:rPr>
              <a:t>http://sourceforge.net/projects/boost/files/boost/1.59.0/boost_1_59_0.tar.gz</a:t>
            </a:r>
            <a:endParaRPr lang="da-DK" altLang="ko-KR" sz="1200"/>
          </a:p>
          <a:p>
            <a:r>
              <a:rPr lang="da-DK" altLang="ko-KR" sz="1200"/>
              <a:t>    #</a:t>
            </a:r>
            <a:r>
              <a:rPr lang="en-US" altLang="ko-KR" sz="1200"/>
              <a:t>tar</a:t>
            </a:r>
            <a:r>
              <a:rPr lang="ko-KR" altLang="en-US" sz="1200"/>
              <a:t> </a:t>
            </a:r>
            <a:r>
              <a:rPr lang="en-US" altLang="ko-KR" sz="1200"/>
              <a:t>xzvf boost_1_59_0.tar.gz</a:t>
            </a:r>
          </a:p>
          <a:p>
            <a:endParaRPr lang="en-US" altLang="ko-KR" sz="1200"/>
          </a:p>
          <a:p>
            <a:endParaRPr lang="ko-KR" altLang="en-US" sz="1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A7F30E-7A04-45E6-97BC-9205CBEF0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1759" y="470193"/>
            <a:ext cx="936863" cy="68175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21C7D9-77B2-4451-B1B1-4C992CDD3158}"/>
              </a:ext>
            </a:extLst>
          </p:cNvPr>
          <p:cNvSpPr/>
          <p:nvPr/>
        </p:nvSpPr>
        <p:spPr>
          <a:xfrm>
            <a:off x="938820" y="1101613"/>
            <a:ext cx="9991288" cy="5153706"/>
          </a:xfrm>
          <a:prstGeom prst="roundRect">
            <a:avLst>
              <a:gd name="adj" fmla="val 8782"/>
            </a:avLst>
          </a:prstGeom>
          <a:noFill/>
          <a:ln w="28575">
            <a:solidFill>
              <a:srgbClr val="036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7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9998E-EDE9-4733-A6F3-8530A4AD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3" y="215317"/>
            <a:ext cx="968666" cy="501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00CF3-7646-4E85-B2C1-0CB5D753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29" y="6367943"/>
            <a:ext cx="691742" cy="372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3AD79-887E-4009-9AAF-8FFA9F2472FE}"/>
              </a:ext>
            </a:extLst>
          </p:cNvPr>
          <p:cNvSpPr txBox="1"/>
          <p:nvPr/>
        </p:nvSpPr>
        <p:spPr>
          <a:xfrm>
            <a:off x="1320615" y="1193892"/>
            <a:ext cx="499688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#</a:t>
            </a:r>
            <a:r>
              <a:rPr lang="en-US" altLang="ko-KR" sz="1200" b="1">
                <a:solidFill>
                  <a:srgbClr val="FF0000"/>
                </a:solidFill>
              </a:rPr>
              <a:t>ROOT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계정으로 수행 할 것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4. CMAKE </a:t>
            </a:r>
            <a:r>
              <a:rPr lang="ko-KR" altLang="en-US" sz="1200"/>
              <a:t>설치</a:t>
            </a:r>
            <a:r>
              <a:rPr lang="en-US" altLang="ko-KR" sz="1200"/>
              <a:t>(8.0</a:t>
            </a:r>
            <a:r>
              <a:rPr lang="ko-KR" altLang="en-US" sz="1200"/>
              <a:t>미만 버전</a:t>
            </a:r>
            <a:r>
              <a:rPr lang="en-US" altLang="ko-KR" sz="1200"/>
              <a:t>)</a:t>
            </a:r>
          </a:p>
          <a:p>
            <a:r>
              <a:rPr lang="ko-KR" altLang="en-US" sz="1200"/>
              <a:t>    </a:t>
            </a:r>
            <a:r>
              <a:rPr lang="en-US" altLang="ko-KR" sz="1200"/>
              <a:t>#</a:t>
            </a:r>
            <a:r>
              <a:rPr lang="da-DK" altLang="ko-KR" sz="1200"/>
              <a:t>wget </a:t>
            </a:r>
            <a:r>
              <a:rPr lang="da-DK" altLang="ko-KR" sz="1200">
                <a:hlinkClick r:id="rId4"/>
              </a:rPr>
              <a:t>http://www.cmake.org/files/v2.8/cmake-2.8.4.tar.gz</a:t>
            </a:r>
            <a:endParaRPr lang="da-DK" altLang="ko-KR" sz="1200"/>
          </a:p>
          <a:p>
            <a:r>
              <a:rPr lang="da-DK" altLang="ko-KR" sz="1200"/>
              <a:t>    #tar xvfzp cmake-2.8.4.tar.gz</a:t>
            </a:r>
          </a:p>
          <a:p>
            <a:r>
              <a:rPr lang="da-DK" altLang="ko-KR" sz="1200"/>
              <a:t>    #cd cmake-2.8.4</a:t>
            </a:r>
          </a:p>
          <a:p>
            <a:r>
              <a:rPr lang="da-DK" altLang="ko-KR" sz="1200"/>
              <a:t>    #./bootstrap</a:t>
            </a:r>
          </a:p>
          <a:p>
            <a:r>
              <a:rPr lang="da-DK" altLang="ko-KR" sz="1200"/>
              <a:t>    #make all</a:t>
            </a:r>
          </a:p>
          <a:p>
            <a:r>
              <a:rPr lang="da-DK" altLang="ko-KR" sz="1200"/>
              <a:t>    #make install</a:t>
            </a:r>
          </a:p>
          <a:p>
            <a:endParaRPr lang="da-DK" altLang="ko-KR" sz="1200"/>
          </a:p>
          <a:p>
            <a:r>
              <a:rPr lang="da-DK" altLang="ko-KR" sz="1200"/>
              <a:t>   CMAKE </a:t>
            </a:r>
            <a:r>
              <a:rPr lang="ko-KR" altLang="en-US" sz="1200"/>
              <a:t>설치 </a:t>
            </a:r>
            <a:r>
              <a:rPr lang="en-US" altLang="ko-KR" sz="1200"/>
              <a:t>(8.0</a:t>
            </a:r>
            <a:r>
              <a:rPr lang="ko-KR" altLang="en-US" sz="1200"/>
              <a:t>이상 버전</a:t>
            </a:r>
            <a:r>
              <a:rPr lang="en-US" altLang="ko-KR" sz="1200"/>
              <a:t>)</a:t>
            </a:r>
          </a:p>
          <a:p>
            <a:r>
              <a:rPr lang="ko-KR" altLang="en-US" sz="1200"/>
              <a:t>    </a:t>
            </a:r>
            <a:r>
              <a:rPr lang="en-US" altLang="ko-KR" sz="1200"/>
              <a:t>#</a:t>
            </a:r>
            <a:r>
              <a:rPr lang="da-DK" altLang="ko-KR" sz="1200"/>
              <a:t>wget </a:t>
            </a:r>
            <a:r>
              <a:rPr lang="da-DK" altLang="ko-KR" sz="1200">
                <a:hlinkClick r:id="rId5"/>
              </a:rPr>
              <a:t>http://www.cmake.org/files/v2.8/cmake-2.8.12.tar.gz</a:t>
            </a:r>
            <a:endParaRPr lang="da-DK" altLang="ko-KR" sz="1200"/>
          </a:p>
          <a:p>
            <a:r>
              <a:rPr lang="da-DK" altLang="ko-KR" sz="1200"/>
              <a:t>    #tar xvfzp cmake-2.8.12.tar.gz</a:t>
            </a:r>
          </a:p>
          <a:p>
            <a:r>
              <a:rPr lang="da-DK" altLang="ko-KR" sz="1200"/>
              <a:t>    #cd cmake-2.8.12</a:t>
            </a:r>
          </a:p>
          <a:p>
            <a:r>
              <a:rPr lang="da-DK" altLang="ko-KR" sz="1200"/>
              <a:t>    #./bootstrap</a:t>
            </a:r>
          </a:p>
          <a:p>
            <a:r>
              <a:rPr lang="da-DK" altLang="ko-KR" sz="1200"/>
              <a:t>    #make all</a:t>
            </a:r>
          </a:p>
          <a:p>
            <a:r>
              <a:rPr lang="da-DK" altLang="ko-KR" sz="1200"/>
              <a:t>    #make install</a:t>
            </a:r>
            <a:endParaRPr lang="en-US" altLang="ko-KR" sz="1200"/>
          </a:p>
          <a:p>
            <a:endParaRPr lang="en-US" altLang="ko-KR" sz="1200">
              <a:solidFill>
                <a:srgbClr val="EB9200"/>
              </a:solidFill>
            </a:endParaRPr>
          </a:p>
          <a:p>
            <a:r>
              <a:rPr lang="en-US" altLang="ko-KR" sz="1200"/>
              <a:t>5. MySQL </a:t>
            </a:r>
            <a:r>
              <a:rPr lang="ko-KR" altLang="en-US" sz="1200"/>
              <a:t>소스 설치 </a:t>
            </a:r>
            <a:r>
              <a:rPr lang="en-US" altLang="ko-KR" sz="1200"/>
              <a:t>(</a:t>
            </a:r>
            <a:r>
              <a:rPr lang="ko-KR" altLang="en-US" sz="1200"/>
              <a:t>설치파일은 </a:t>
            </a:r>
            <a:r>
              <a:rPr lang="en-US" altLang="ko-KR" sz="1200"/>
              <a:t>/home/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 </a:t>
            </a:r>
            <a:r>
              <a:rPr lang="ko-KR" altLang="en-US" sz="1200"/>
              <a:t>이 위치에 삽입</a:t>
            </a:r>
            <a:r>
              <a:rPr lang="en-US" altLang="ko-KR" sz="1200"/>
              <a:t>)</a:t>
            </a:r>
          </a:p>
          <a:p>
            <a:r>
              <a:rPr lang="en-US" altLang="ko-KR" sz="1200"/>
              <a:t>    #tar xzvf mysql_</a:t>
            </a:r>
            <a:r>
              <a:rPr lang="ko-KR" altLang="en-US" sz="1200"/>
              <a:t>버전</a:t>
            </a:r>
            <a:r>
              <a:rPr lang="en-US" altLang="ko-KR" sz="1200"/>
              <a:t>.tar.gz</a:t>
            </a:r>
          </a:p>
          <a:p>
            <a:r>
              <a:rPr lang="en-US" altLang="ko-KR" sz="1200"/>
              <a:t>    #cd</a:t>
            </a:r>
            <a:r>
              <a:rPr lang="ko-KR" altLang="en-US" sz="1200"/>
              <a:t> </a:t>
            </a:r>
            <a:r>
              <a:rPr lang="en-US" altLang="ko-KR" sz="1200"/>
              <a:t>mysql_</a:t>
            </a:r>
            <a:r>
              <a:rPr lang="ko-KR" altLang="en-US" sz="1200"/>
              <a:t>버전 </a:t>
            </a:r>
            <a:r>
              <a:rPr lang="en-US" altLang="ko-KR" sz="1200"/>
              <a:t>(</a:t>
            </a:r>
            <a:r>
              <a:rPr lang="ko-KR" altLang="en-US" sz="1200"/>
              <a:t>압축 푼 디렉터리로 이동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endParaRPr lang="ko-KR" altLang="en-US" sz="1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A7F30E-7A04-45E6-97BC-9205CBEF0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1759" y="302413"/>
            <a:ext cx="936863" cy="68175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21C7D9-77B2-4451-B1B1-4C992CDD3158}"/>
              </a:ext>
            </a:extLst>
          </p:cNvPr>
          <p:cNvSpPr/>
          <p:nvPr/>
        </p:nvSpPr>
        <p:spPr>
          <a:xfrm>
            <a:off x="938820" y="933833"/>
            <a:ext cx="9991288" cy="4670013"/>
          </a:xfrm>
          <a:prstGeom prst="roundRect">
            <a:avLst>
              <a:gd name="adj" fmla="val 8782"/>
            </a:avLst>
          </a:prstGeom>
          <a:noFill/>
          <a:ln w="28575">
            <a:solidFill>
              <a:srgbClr val="036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98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9998E-EDE9-4733-A6F3-8530A4AD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3" y="215317"/>
            <a:ext cx="968666" cy="501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00CF3-7646-4E85-B2C1-0CB5D753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29" y="6367943"/>
            <a:ext cx="691742" cy="372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3AD79-887E-4009-9AAF-8FFA9F2472FE}"/>
              </a:ext>
            </a:extLst>
          </p:cNvPr>
          <p:cNvSpPr txBox="1"/>
          <p:nvPr/>
        </p:nvSpPr>
        <p:spPr>
          <a:xfrm>
            <a:off x="1320615" y="1445562"/>
            <a:ext cx="756489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#</a:t>
            </a:r>
            <a:r>
              <a:rPr lang="en-US" altLang="ko-KR" sz="1200" b="1">
                <a:solidFill>
                  <a:srgbClr val="FF0000"/>
                </a:solidFill>
              </a:rPr>
              <a:t>ROOT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계정으로 수행 할 것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6. CMAKE </a:t>
            </a:r>
            <a:r>
              <a:rPr lang="ko-KR" altLang="en-US" sz="1200"/>
              <a:t>경로 지정 </a:t>
            </a:r>
            <a:r>
              <a:rPr lang="en-US" altLang="ko-KR" sz="1200" u="sng">
                <a:solidFill>
                  <a:srgbClr val="FF0000"/>
                </a:solidFill>
              </a:rPr>
              <a:t>(</a:t>
            </a:r>
            <a:r>
              <a:rPr lang="ko-KR" altLang="en-US" sz="1200" u="sng">
                <a:solidFill>
                  <a:srgbClr val="FF0000"/>
                </a:solidFill>
              </a:rPr>
              <a:t>이 때 </a:t>
            </a:r>
            <a:r>
              <a:rPr lang="en-US" altLang="ko-KR" sz="1200" u="sng">
                <a:solidFill>
                  <a:srgbClr val="FF0000"/>
                </a:solidFill>
              </a:rPr>
              <a:t>ENTER</a:t>
            </a:r>
            <a:r>
              <a:rPr lang="ko-KR" altLang="en-US" sz="1200" u="sng">
                <a:solidFill>
                  <a:srgbClr val="FF0000"/>
                </a:solidFill>
              </a:rPr>
              <a:t>처리하지 않고 아래 사진과 같이 붙여서 커맨드를 입력하는 것이 중요함</a:t>
            </a:r>
            <a:r>
              <a:rPr lang="en-US" altLang="ko-KR" sz="1200" u="sng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200"/>
              <a:t>    </a:t>
            </a:r>
            <a:r>
              <a:rPr lang="en-US" altLang="ko-KR" sz="1200"/>
              <a:t>#cmake </a:t>
            </a:r>
          </a:p>
          <a:p>
            <a:r>
              <a:rPr lang="en-US" altLang="ko-KR" sz="1200"/>
              <a:t>     -DCMAKE_INSTALL_PREFIX=/home/</a:t>
            </a:r>
            <a:r>
              <a:rPr lang="en-US" altLang="ko-KR" sz="1200">
                <a:solidFill>
                  <a:srgbClr val="FFC000"/>
                </a:solidFill>
              </a:rPr>
              <a:t>mysql_</a:t>
            </a:r>
            <a:r>
              <a:rPr lang="ko-KR" altLang="en-US" sz="1200">
                <a:solidFill>
                  <a:srgbClr val="FFC000"/>
                </a:solidFill>
              </a:rPr>
              <a:t>버전</a:t>
            </a:r>
            <a:r>
              <a:rPr lang="en-US" altLang="ko-KR" sz="1200"/>
              <a:t>/mysql_db </a:t>
            </a:r>
          </a:p>
          <a:p>
            <a:r>
              <a:rPr lang="en-US" altLang="ko-KR" sz="1200"/>
              <a:t>     -DWITH_EXTRA_CHARSETS=all </a:t>
            </a:r>
          </a:p>
          <a:p>
            <a:r>
              <a:rPr lang="en-US" altLang="ko-KR" sz="1200"/>
              <a:t>     -DMYSQL_DATADIR=/home/</a:t>
            </a:r>
            <a:r>
              <a:rPr lang="en-US" altLang="ko-KR" sz="1200">
                <a:solidFill>
                  <a:srgbClr val="FFC000"/>
                </a:solidFill>
              </a:rPr>
              <a:t>mysql_</a:t>
            </a:r>
            <a:r>
              <a:rPr lang="ko-KR" altLang="en-US" sz="1200">
                <a:solidFill>
                  <a:srgbClr val="FFC000"/>
                </a:solidFill>
              </a:rPr>
              <a:t>버전</a:t>
            </a:r>
            <a:r>
              <a:rPr lang="en-US" altLang="ko-KR" sz="1200"/>
              <a:t>/mysql_db/data </a:t>
            </a:r>
          </a:p>
          <a:p>
            <a:r>
              <a:rPr lang="en-US" altLang="ko-KR" sz="1200"/>
              <a:t>     -DENABLED_LOCAL_INFILE=1 </a:t>
            </a:r>
          </a:p>
          <a:p>
            <a:r>
              <a:rPr lang="en-US" altLang="ko-KR" sz="1200"/>
              <a:t>     -DWITH_INNOBASE_STORAGE_ENGINE=1 </a:t>
            </a:r>
          </a:p>
          <a:p>
            <a:r>
              <a:rPr lang="en-US" altLang="ko-KR" sz="1200"/>
              <a:t>     -DMYSQL_UNIX_ADDR=/home/</a:t>
            </a:r>
            <a:r>
              <a:rPr lang="en-US" altLang="ko-KR" sz="1200">
                <a:solidFill>
                  <a:srgbClr val="FFC000"/>
                </a:solidFill>
              </a:rPr>
              <a:t>mysql_</a:t>
            </a:r>
            <a:r>
              <a:rPr lang="ko-KR" altLang="en-US" sz="1200">
                <a:solidFill>
                  <a:srgbClr val="FFC000"/>
                </a:solidFill>
              </a:rPr>
              <a:t>버전</a:t>
            </a:r>
            <a:r>
              <a:rPr lang="en-US" altLang="ko-KR" sz="1200"/>
              <a:t>/mysql_db/socket/mysql.socket </a:t>
            </a:r>
          </a:p>
          <a:p>
            <a:r>
              <a:rPr lang="en-US" altLang="ko-KR" sz="1200"/>
              <a:t>     -DSYSCONFDIR=/home/</a:t>
            </a:r>
            <a:r>
              <a:rPr lang="en-US" altLang="ko-KR" sz="1200">
                <a:solidFill>
                  <a:srgbClr val="FFC000"/>
                </a:solidFill>
              </a:rPr>
              <a:t>mysql_</a:t>
            </a:r>
            <a:r>
              <a:rPr lang="ko-KR" altLang="en-US" sz="1200">
                <a:solidFill>
                  <a:srgbClr val="FFC000"/>
                </a:solidFill>
              </a:rPr>
              <a:t>버전</a:t>
            </a:r>
            <a:r>
              <a:rPr lang="en-US" altLang="ko-KR" sz="1200"/>
              <a:t>/mysql_db/etc </a:t>
            </a:r>
          </a:p>
          <a:p>
            <a:r>
              <a:rPr lang="en-US" altLang="ko-KR" sz="1200"/>
              <a:t>     -DSYSCONF2DIR=/home/</a:t>
            </a:r>
            <a:r>
              <a:rPr lang="en-US" altLang="ko-KR" sz="1200">
                <a:solidFill>
                  <a:srgbClr val="FFC000"/>
                </a:solidFill>
              </a:rPr>
              <a:t>mysql_</a:t>
            </a:r>
            <a:r>
              <a:rPr lang="ko-KR" altLang="en-US" sz="1200">
                <a:solidFill>
                  <a:srgbClr val="FFC000"/>
                </a:solidFill>
              </a:rPr>
              <a:t>버전</a:t>
            </a:r>
            <a:r>
              <a:rPr lang="en-US" altLang="ko-KR" sz="1200"/>
              <a:t>/mysql_db/etc/my.cnf.d </a:t>
            </a:r>
          </a:p>
          <a:p>
            <a:r>
              <a:rPr lang="en-US" altLang="ko-KR" sz="1200"/>
              <a:t>     -DDEFAULT_CHARSET=utf8 </a:t>
            </a:r>
          </a:p>
          <a:p>
            <a:r>
              <a:rPr lang="en-US" altLang="ko-KR" sz="1200"/>
              <a:t>     -DDEFAULT_COLLATION=utf8_general_ci 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     -DMYSQL_TCP_PORT=3308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     -DWITH_BOOST=/home/</a:t>
            </a:r>
            <a:r>
              <a:rPr lang="en-US" altLang="ko-KR" sz="1200">
                <a:solidFill>
                  <a:srgbClr val="FFC000"/>
                </a:solidFill>
              </a:rPr>
              <a:t> mysql_</a:t>
            </a:r>
            <a:r>
              <a:rPr lang="ko-KR" altLang="en-US" sz="1200">
                <a:solidFill>
                  <a:srgbClr val="FFC000"/>
                </a:solidFill>
              </a:rPr>
              <a:t>버전 </a:t>
            </a:r>
            <a:r>
              <a:rPr lang="en-US" altLang="ko-KR" sz="1200">
                <a:solidFill>
                  <a:srgbClr val="FF0000"/>
                </a:solidFill>
              </a:rPr>
              <a:t>/boost_1_59_0     </a:t>
            </a:r>
          </a:p>
          <a:p>
            <a:endParaRPr lang="ko-KR" altLang="en-US" sz="1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A7F30E-7A04-45E6-97BC-9205CBEF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759" y="470193"/>
            <a:ext cx="936863" cy="68175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21C7D9-77B2-4451-B1B1-4C992CDD3158}"/>
              </a:ext>
            </a:extLst>
          </p:cNvPr>
          <p:cNvSpPr/>
          <p:nvPr/>
        </p:nvSpPr>
        <p:spPr>
          <a:xfrm>
            <a:off x="938820" y="1101613"/>
            <a:ext cx="9991288" cy="5286194"/>
          </a:xfrm>
          <a:prstGeom prst="roundRect">
            <a:avLst>
              <a:gd name="adj" fmla="val 8782"/>
            </a:avLst>
          </a:prstGeom>
          <a:noFill/>
          <a:ln w="28575">
            <a:solidFill>
              <a:srgbClr val="036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6B5D9-465D-45DB-9218-D8B04CC43C55}"/>
              </a:ext>
            </a:extLst>
          </p:cNvPr>
          <p:cNvSpPr/>
          <p:nvPr/>
        </p:nvSpPr>
        <p:spPr>
          <a:xfrm>
            <a:off x="3778104" y="4039247"/>
            <a:ext cx="21563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solidFill>
                  <a:srgbClr val="0070C0"/>
                </a:solidFill>
              </a:rPr>
              <a:t>포트는 반드시 겹치지 않게 한다</a:t>
            </a:r>
            <a:r>
              <a:rPr lang="en-US" altLang="ko-KR" sz="1050">
                <a:solidFill>
                  <a:srgbClr val="0070C0"/>
                </a:solidFill>
              </a:rPr>
              <a:t>.</a:t>
            </a:r>
            <a:endParaRPr lang="ko-KR" altLang="en-US" sz="105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FB2B60-1394-40E5-B453-6744A5BFE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024" y="4668719"/>
            <a:ext cx="6991436" cy="993352"/>
          </a:xfrm>
          <a:prstGeom prst="rect">
            <a:avLst/>
          </a:prstGeom>
          <a:ln>
            <a:noFill/>
          </a:ln>
          <a:effectLst>
            <a:outerShdw blurRad="190500" dist="114300" dir="5700000" sx="82000" sy="82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9FBD8867-4E11-4E1F-B350-262FB40699A3}"/>
              </a:ext>
            </a:extLst>
          </p:cNvPr>
          <p:cNvSpPr/>
          <p:nvPr/>
        </p:nvSpPr>
        <p:spPr>
          <a:xfrm>
            <a:off x="1584379" y="4390052"/>
            <a:ext cx="227290" cy="2049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AD8B6E-4456-4A53-AB1E-7AD97FCC5A76}"/>
              </a:ext>
            </a:extLst>
          </p:cNvPr>
          <p:cNvSpPr/>
          <p:nvPr/>
        </p:nvSpPr>
        <p:spPr>
          <a:xfrm>
            <a:off x="5363691" y="4215553"/>
            <a:ext cx="18421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rgbClr val="0070C0"/>
                </a:solidFill>
              </a:rPr>
              <a:t>5.7 </a:t>
            </a:r>
            <a:r>
              <a:rPr lang="ko-KR" altLang="en-US" sz="1050">
                <a:solidFill>
                  <a:srgbClr val="0070C0"/>
                </a:solidFill>
              </a:rPr>
              <a:t>이상만 해당 옵션 포함</a:t>
            </a:r>
            <a:r>
              <a:rPr lang="en-US" altLang="ko-KR" sz="1050">
                <a:solidFill>
                  <a:srgbClr val="0070C0"/>
                </a:solidFill>
              </a:rPr>
              <a:t>!!</a:t>
            </a:r>
            <a:endParaRPr lang="ko-KR" altLang="en-US" sz="105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A1F1B7-4E92-49EA-9AF9-72293F3B6E89}"/>
              </a:ext>
            </a:extLst>
          </p:cNvPr>
          <p:cNvSpPr/>
          <p:nvPr/>
        </p:nvSpPr>
        <p:spPr>
          <a:xfrm>
            <a:off x="1698025" y="4262601"/>
            <a:ext cx="3629528" cy="166786"/>
          </a:xfrm>
          <a:prstGeom prst="rect">
            <a:avLst/>
          </a:prstGeom>
          <a:noFill/>
          <a:ln>
            <a:solidFill>
              <a:srgbClr val="036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3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9998E-EDE9-4733-A6F3-8530A4AD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3" y="215317"/>
            <a:ext cx="968666" cy="501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00CF3-7646-4E85-B2C1-0CB5D753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29" y="6367943"/>
            <a:ext cx="691742" cy="372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3AD79-887E-4009-9AAF-8FFA9F2472FE}"/>
              </a:ext>
            </a:extLst>
          </p:cNvPr>
          <p:cNvSpPr txBox="1"/>
          <p:nvPr/>
        </p:nvSpPr>
        <p:spPr>
          <a:xfrm>
            <a:off x="1320615" y="1361672"/>
            <a:ext cx="808118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#</a:t>
            </a:r>
            <a:r>
              <a:rPr lang="en-US" altLang="ko-KR" sz="1200" b="1">
                <a:solidFill>
                  <a:srgbClr val="FF0000"/>
                </a:solidFill>
              </a:rPr>
              <a:t>ROOT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계정으로 수행 할 것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5. MySQL </a:t>
            </a:r>
            <a:r>
              <a:rPr lang="ko-KR" altLang="en-US" sz="1200"/>
              <a:t>소스 </a:t>
            </a:r>
            <a:r>
              <a:rPr lang="en-US" altLang="ko-KR" sz="1200"/>
              <a:t>make</a:t>
            </a:r>
          </a:p>
          <a:p>
            <a:r>
              <a:rPr lang="en-US" altLang="ko-KR" sz="1200"/>
              <a:t>    #make &amp;&amp; make install</a:t>
            </a:r>
          </a:p>
          <a:p>
            <a:endParaRPr lang="en-US" altLang="ko-KR" sz="1200">
              <a:solidFill>
                <a:srgbClr val="EB9200"/>
              </a:solidFill>
            </a:endParaRPr>
          </a:p>
          <a:p>
            <a:r>
              <a:rPr lang="en-US" altLang="ko-KR" sz="1200"/>
              <a:t>6. </a:t>
            </a:r>
            <a:r>
              <a:rPr lang="ko-KR" altLang="en-US" sz="1200"/>
              <a:t>파일 복사</a:t>
            </a:r>
            <a:endParaRPr lang="en-US" altLang="ko-KR" sz="1200"/>
          </a:p>
          <a:p>
            <a:r>
              <a:rPr lang="en-US" altLang="ko-KR" sz="1200"/>
              <a:t>    #cp</a:t>
            </a:r>
            <a:r>
              <a:rPr lang="ko-KR" altLang="en-US" sz="1200"/>
              <a:t> </a:t>
            </a:r>
            <a:r>
              <a:rPr lang="en-US" altLang="ko-KR" sz="1200"/>
              <a:t>/home/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/mysql_db/support-files/my-default.cnf /home/</a:t>
            </a:r>
            <a:r>
              <a:rPr lang="en-US" altLang="ko-KR" sz="1200">
                <a:solidFill>
                  <a:srgbClr val="EB9200"/>
                </a:solidFill>
              </a:rPr>
              <a:t> 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/mysql_db/etc/my.cnf</a:t>
            </a:r>
          </a:p>
          <a:p>
            <a:r>
              <a:rPr lang="en-US" altLang="ko-KR" sz="1200"/>
              <a:t>    # cp</a:t>
            </a:r>
            <a:r>
              <a:rPr lang="ko-KR" altLang="en-US" sz="1200"/>
              <a:t> </a:t>
            </a:r>
            <a:r>
              <a:rPr lang="en-US" altLang="ko-KR" sz="1200"/>
              <a:t>/home/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/mysql_db/support-files/mysql.service /home/</a:t>
            </a:r>
            <a:r>
              <a:rPr lang="en-US" altLang="ko-KR" sz="1200">
                <a:solidFill>
                  <a:srgbClr val="EB9200"/>
                </a:solidFill>
              </a:rPr>
              <a:t> 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/mysql_db/etc/init.d/mysqld</a:t>
            </a:r>
          </a:p>
          <a:p>
            <a:endParaRPr lang="en-US" altLang="ko-KR" sz="1200"/>
          </a:p>
          <a:p>
            <a:r>
              <a:rPr lang="en-US" altLang="ko-KR" sz="1200"/>
              <a:t>7. </a:t>
            </a:r>
            <a:r>
              <a:rPr lang="ko-KR" altLang="en-US" sz="1200"/>
              <a:t>권한 버전</a:t>
            </a:r>
            <a:endParaRPr lang="en-US" altLang="ko-KR" sz="1200"/>
          </a:p>
          <a:p>
            <a:r>
              <a:rPr lang="en-US" altLang="ko-KR" sz="1200"/>
              <a:t>    #chown</a:t>
            </a:r>
            <a:r>
              <a:rPr lang="ko-KR" altLang="en-US" sz="1200"/>
              <a:t> </a:t>
            </a:r>
            <a:r>
              <a:rPr lang="en-US" altLang="ko-KR" sz="1200"/>
              <a:t>-R</a:t>
            </a:r>
            <a:r>
              <a:rPr lang="ko-KR" altLang="en-US" sz="1200"/>
              <a:t> 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.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 </a:t>
            </a:r>
            <a:r>
              <a:rPr lang="en-US" altLang="ko-KR" sz="1200"/>
              <a:t>/home/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endParaRPr lang="en-US" altLang="ko-KR" sz="1200">
              <a:solidFill>
                <a:srgbClr val="EB9200"/>
              </a:solidFill>
            </a:endParaRPr>
          </a:p>
          <a:p>
            <a:endParaRPr lang="en-US" altLang="ko-KR" sz="1200"/>
          </a:p>
          <a:p>
            <a:r>
              <a:rPr lang="en-US" altLang="ko-KR" sz="1200"/>
              <a:t>8. mysqld </a:t>
            </a:r>
            <a:r>
              <a:rPr lang="ko-KR" altLang="en-US" sz="1200"/>
              <a:t>수정 </a:t>
            </a:r>
            <a:r>
              <a:rPr lang="en-US" altLang="ko-KR" sz="1200"/>
              <a:t>(basedir , datadir , lockdir </a:t>
            </a:r>
            <a:r>
              <a:rPr lang="ko-KR" altLang="en-US" sz="1200"/>
              <a:t>위치 입력해줌</a:t>
            </a:r>
            <a:r>
              <a:rPr lang="en-US" altLang="ko-KR" sz="1200"/>
              <a:t>)</a:t>
            </a:r>
          </a:p>
          <a:p>
            <a:r>
              <a:rPr lang="en-US" altLang="ko-KR" sz="1200"/>
              <a:t>    #vi /home/mysql_</a:t>
            </a:r>
            <a:r>
              <a:rPr lang="ko-KR" altLang="en-US" sz="1200"/>
              <a:t>버전</a:t>
            </a:r>
            <a:r>
              <a:rPr lang="en-US" altLang="ko-KR" sz="1200"/>
              <a:t>/mysql_db/etc/init.d/mysqld   </a:t>
            </a:r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9. DB</a:t>
            </a:r>
            <a:r>
              <a:rPr lang="ko-KR" altLang="en-US" sz="1200"/>
              <a:t>생성 </a:t>
            </a:r>
            <a:r>
              <a:rPr lang="en-US" altLang="ko-KR" sz="1200"/>
              <a:t>(--</a:t>
            </a:r>
            <a:r>
              <a:rPr lang="ko-KR" altLang="en-US" sz="1200"/>
              <a:t>를 붙여서 커멘드 입력 할 것</a:t>
            </a:r>
            <a:r>
              <a:rPr lang="en-US" altLang="ko-KR" sz="1200"/>
              <a:t>)</a:t>
            </a:r>
          </a:p>
          <a:p>
            <a:r>
              <a:rPr lang="en-US" altLang="ko-KR" sz="1200"/>
              <a:t>    #/home/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/mysql_db/scripts/mysql_install_db </a:t>
            </a:r>
          </a:p>
          <a:p>
            <a:r>
              <a:rPr lang="en-US" altLang="ko-KR" sz="1200"/>
              <a:t>    --user=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endParaRPr lang="en-US" altLang="ko-KR" sz="1200"/>
          </a:p>
          <a:p>
            <a:r>
              <a:rPr lang="en-US" altLang="ko-KR" sz="1200"/>
              <a:t>    --basedir=/home/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 </a:t>
            </a:r>
          </a:p>
          <a:p>
            <a:r>
              <a:rPr lang="en-US" altLang="ko-KR" sz="1200"/>
              <a:t>    --datadir=/home/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/>
              <a:t>/mysql_db/data</a:t>
            </a:r>
            <a:endParaRPr lang="ko-KR" altLang="en-US" sz="1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A7F30E-7A04-45E6-97BC-9205CBEF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759" y="470193"/>
            <a:ext cx="936863" cy="68175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21C7D9-77B2-4451-B1B1-4C992CDD3158}"/>
              </a:ext>
            </a:extLst>
          </p:cNvPr>
          <p:cNvSpPr/>
          <p:nvPr/>
        </p:nvSpPr>
        <p:spPr>
          <a:xfrm>
            <a:off x="938820" y="1101613"/>
            <a:ext cx="9991288" cy="4787458"/>
          </a:xfrm>
          <a:prstGeom prst="roundRect">
            <a:avLst>
              <a:gd name="adj" fmla="val 8782"/>
            </a:avLst>
          </a:prstGeom>
          <a:noFill/>
          <a:ln w="28575">
            <a:solidFill>
              <a:srgbClr val="036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EB6667-47EE-4169-9194-8CE06A476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983" y="4039328"/>
            <a:ext cx="3705225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4B737A-48A5-4A76-A02D-B792C9D53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129" y="4998263"/>
            <a:ext cx="4507580" cy="498065"/>
          </a:xfrm>
          <a:prstGeom prst="rect">
            <a:avLst/>
          </a:prstGeom>
        </p:spPr>
      </p:pic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1B06A039-149F-4454-B6AA-F273A79F9AEB}"/>
              </a:ext>
            </a:extLst>
          </p:cNvPr>
          <p:cNvSpPr/>
          <p:nvPr/>
        </p:nvSpPr>
        <p:spPr>
          <a:xfrm>
            <a:off x="5445587" y="5144797"/>
            <a:ext cx="227290" cy="2049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6B526A-B034-4AA3-9940-9D448D0E8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2484" y="4167915"/>
            <a:ext cx="38385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9998E-EDE9-4733-A6F3-8530A4AD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3" y="215317"/>
            <a:ext cx="968666" cy="501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00CF3-7646-4E85-B2C1-0CB5D753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29" y="6367943"/>
            <a:ext cx="691742" cy="372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3AD79-887E-4009-9AAF-8FFA9F2472FE}"/>
              </a:ext>
            </a:extLst>
          </p:cNvPr>
          <p:cNvSpPr txBox="1"/>
          <p:nvPr/>
        </p:nvSpPr>
        <p:spPr>
          <a:xfrm>
            <a:off x="1320615" y="2368352"/>
            <a:ext cx="74060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$ </a:t>
            </a:r>
            <a:r>
              <a:rPr lang="en-US" altLang="ko-KR" sz="1200">
                <a:solidFill>
                  <a:srgbClr val="EB9200"/>
                </a:solidFill>
              </a:rPr>
              <a:t>mysql_</a:t>
            </a:r>
            <a:r>
              <a:rPr lang="ko-KR" altLang="en-US" sz="1200">
                <a:solidFill>
                  <a:srgbClr val="EB9200"/>
                </a:solidFill>
              </a:rPr>
              <a:t>버전</a:t>
            </a:r>
            <a:r>
              <a:rPr lang="en-US" altLang="ko-KR" sz="1200">
                <a:solidFill>
                  <a:srgbClr val="EB92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계정으로 수행 할 것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10. mysql</a:t>
            </a:r>
            <a:r>
              <a:rPr lang="ko-KR" altLang="en-US" sz="1200"/>
              <a:t> 실행 </a:t>
            </a:r>
            <a:endParaRPr lang="en-US" altLang="ko-KR" sz="1200"/>
          </a:p>
          <a:p>
            <a:r>
              <a:rPr lang="en-US" altLang="ko-KR" sz="1200"/>
              <a:t>    $/home/mysql_5648/mysql_db/etc/init.d/mysqld</a:t>
            </a:r>
            <a:r>
              <a:rPr lang="ko-KR" altLang="en-US" sz="1200"/>
              <a:t> </a:t>
            </a:r>
            <a:r>
              <a:rPr lang="en-US" altLang="ko-KR" sz="1200"/>
              <a:t>start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만약 제대로 실행이 되지 않는다면 권한에 문제가 없는지</a:t>
            </a:r>
            <a:r>
              <a:rPr lang="en-US" altLang="ko-KR" sz="1200"/>
              <a:t>, cmake</a:t>
            </a:r>
            <a:r>
              <a:rPr lang="ko-KR" altLang="en-US" sz="1200"/>
              <a:t>할 때 경로를 잘못 지정해주진 않았는지</a:t>
            </a:r>
            <a:r>
              <a:rPr lang="en-US" altLang="ko-KR" sz="1200"/>
              <a:t>,</a:t>
            </a:r>
          </a:p>
          <a:p>
            <a:r>
              <a:rPr lang="en-US" altLang="ko-KR" sz="1200"/>
              <a:t>port</a:t>
            </a:r>
            <a:r>
              <a:rPr lang="ko-KR" altLang="en-US" sz="1200"/>
              <a:t>가 사용중이진 않는지 등을 확인해 보아야 함 주로 권한과 경로에 문제가 있을 때 실행되지 않음</a:t>
            </a:r>
            <a:r>
              <a:rPr lang="en-US" altLang="ko-KR" sz="1200"/>
              <a:t>.</a:t>
            </a:r>
            <a:endParaRPr lang="en-US" altLang="ko-KR" sz="1200">
              <a:solidFill>
                <a:srgbClr val="EB9200"/>
              </a:solidFill>
            </a:endParaRPr>
          </a:p>
          <a:p>
            <a:endParaRPr lang="en-US" altLang="ko-KR" sz="1200">
              <a:solidFill>
                <a:srgbClr val="EB9200"/>
              </a:solidFill>
            </a:endParaRPr>
          </a:p>
          <a:p>
            <a:endParaRPr lang="en-US" altLang="ko-KR" sz="1200">
              <a:solidFill>
                <a:srgbClr val="EB9200"/>
              </a:solidFill>
            </a:endParaRPr>
          </a:p>
          <a:p>
            <a:endParaRPr lang="en-US" altLang="ko-KR" sz="1200">
              <a:solidFill>
                <a:srgbClr val="EB9200"/>
              </a:solidFill>
            </a:endParaRPr>
          </a:p>
          <a:p>
            <a:endParaRPr lang="en-US" altLang="ko-KR" sz="1200">
              <a:solidFill>
                <a:srgbClr val="EB9200"/>
              </a:solidFill>
            </a:endParaRPr>
          </a:p>
          <a:p>
            <a:endParaRPr lang="en-US" altLang="ko-KR" sz="1200">
              <a:solidFill>
                <a:srgbClr val="EB9200"/>
              </a:solidFill>
            </a:endParaRPr>
          </a:p>
          <a:p>
            <a:endParaRPr lang="en-US" altLang="ko-KR" sz="1200">
              <a:solidFill>
                <a:srgbClr val="EB9200"/>
              </a:solidFill>
            </a:endParaRPr>
          </a:p>
          <a:p>
            <a:endParaRPr lang="en-US" altLang="ko-KR" sz="1200">
              <a:solidFill>
                <a:srgbClr val="EB92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A7F30E-7A04-45E6-97BC-9205CBEF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759" y="1476873"/>
            <a:ext cx="936863" cy="68175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21C7D9-77B2-4451-B1B1-4C992CDD3158}"/>
              </a:ext>
            </a:extLst>
          </p:cNvPr>
          <p:cNvSpPr/>
          <p:nvPr/>
        </p:nvSpPr>
        <p:spPr>
          <a:xfrm>
            <a:off x="938820" y="2108293"/>
            <a:ext cx="9991288" cy="2245594"/>
          </a:xfrm>
          <a:prstGeom prst="roundRect">
            <a:avLst>
              <a:gd name="adj" fmla="val 8782"/>
            </a:avLst>
          </a:prstGeom>
          <a:noFill/>
          <a:ln w="28575">
            <a:solidFill>
              <a:srgbClr val="036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3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994</Words>
  <Application>Microsoft Office PowerPoint</Application>
  <PresentationFormat>와이드스크린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박수민</dc:creator>
  <cp:lastModifiedBy>박수민</cp:lastModifiedBy>
  <cp:revision>16</cp:revision>
  <dcterms:created xsi:type="dcterms:W3CDTF">2020-06-08T09:00:10Z</dcterms:created>
  <dcterms:modified xsi:type="dcterms:W3CDTF">2020-06-09T08:55:11Z</dcterms:modified>
</cp:coreProperties>
</file>