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handoutMaster" Target="handoutMasters/handoutMaster1.xml"/><Relationship Id="rId4" Type="http://schemas.openxmlformats.org/officeDocument/2006/relationships/commentAuthors" Target="commentAuthor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Introduction to AI Security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Supply-Chain Cybersecurity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Complexity demands understanding interdependencies.</a:t>
            </a:r>
          </a:p>
          <a:p>
            <a:r>
              <a:t> Executive orders highlight risk of sabotage and subversion.</a:t>
            </a:r>
          </a:p>
          <a:p>
            <a:r>
              <a:t> Incident mitigation and remediation plans are essential.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 &amp; Government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CISOs adopt AI/ML &amp; predictive analytics for threat mitigation.</a:t>
            </a:r>
          </a:p>
          <a:p>
            <a:r>
              <a:t> Government investment in cyber strategy, funding, and procurement accelerates.</a:t>
            </a:r>
          </a:p>
          <a:p>
            <a:r>
              <a:t> Agencies (US Cyber Command, CISA, etc.) reorganize to address emerging threats.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Talent Gap &amp; Public-Private Partnerships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Shortage of skilled cybersecurity professionals persists.</a:t>
            </a:r>
          </a:p>
          <a:p>
            <a:r>
              <a:t> Automation only partially fills the gap.</a:t>
            </a:r>
          </a:p>
          <a:p>
            <a:r>
              <a:t> Public-private partnerships (PPPs) foster information sharing &amp; innovation.</a:t>
            </a:r>
          </a:p>
          <a:p>
            <a:r>
              <a:t> Cybersecurity evolves from IT issue to business survival necessity.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Lab: Threat modeling for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and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Intersection of AI and Cybersecurity</a:t>
            </a:r>
          </a:p>
          <a:p>
            <a:r>
              <a:t> Unique AI Vulnerabilities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Data-Driven Digital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is no longer a commodity; it drives how we live, earn, and function.</a:t>
            </a:r>
          </a:p>
          <a:p>
            <a:r>
              <a:t> Digital transformation of the Fourth Industrial Era makes cybersecurity dynamic, not static.</a:t>
            </a:r>
          </a:p>
          <a:p>
            <a:r>
              <a:t> AI systems both rely on and generate sensitive data, multiplying risk.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Cybersecurity as a Business Imperative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Breach cost, complexity, and lethality continue to rise.</a:t>
            </a:r>
          </a:p>
          <a:p>
            <a:r>
              <a:t> Enterprises elevate cybersecurity to board-level strategy.</a:t>
            </a:r>
          </a:p>
          <a:p>
            <a:r>
              <a:t> Security-first mindset guides digital transformation protocols.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Priority Security Domains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b="1"/>
              <a:t> Endpoint security</a:t>
            </a:r>
            <a:r>
              <a:t> – remote access protection.</a:t>
            </a:r>
          </a:p>
          <a:p>
            <a:r>
              <a:rPr b="1"/>
              <a:t> Network security</a:t>
            </a:r>
            <a:r>
              <a:t> – defend against unwanted users and intrusions.</a:t>
            </a:r>
          </a:p>
          <a:p>
            <a:r>
              <a:rPr b="1"/>
              <a:t> Cloud security</a:t>
            </a:r>
            <a:r>
              <a:t> – prevent unauthorized asset access.</a:t>
            </a:r>
          </a:p>
          <a:p>
            <a:r>
              <a:rPr b="1"/>
              <a:t> Mobile security</a:t>
            </a:r>
            <a:r>
              <a:t> – block fake &amp; malicious apps.</a:t>
            </a:r>
          </a:p>
          <a:p>
            <a:r>
              <a:rPr b="1"/>
              <a:t> Supply-chain security</a:t>
            </a:r>
            <a:r>
              <a:t> – secure every component.</a:t>
            </a:r>
          </a:p>
          <a:p>
            <a:r>
              <a:rPr b="1"/>
              <a:t> Data security &amp; privacy</a:t>
            </a:r>
            <a:r>
              <a:t> – adhere to evolving regulations.</a:t>
            </a:r>
          </a:p>
          <a:p>
            <a:r>
              <a:rPr b="1"/>
              <a:t> Identity management</a:t>
            </a:r>
            <a:r>
              <a:t> – map user privileges.</a:t>
            </a:r>
          </a:p>
          <a:p>
            <a:r>
              <a:rPr b="1"/>
              <a:t> Disaster recovery / business continuity</a:t>
            </a:r>
            <a:r>
              <a:t> – plan for breaches.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Emerging &amp; Converging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AI, 5G, IoT, and Industrial IoT introduce new operational and regulatory issues.</a:t>
            </a:r>
          </a:p>
          <a:p>
            <a:r>
              <a:t> Automation &amp; orchestration (deep learning, ML, analytics) close gaps in complex platforms.</a:t>
            </a:r>
          </a:p>
          <a:p>
            <a:r>
              <a:t> Quantum computing looms as a future multiplier of both threat and defense.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Sophisticated Threat 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State-sponsored and criminal enterprises weaponize AI to automate phishing, exploit discovery.</a:t>
            </a:r>
          </a:p>
          <a:p>
            <a:r>
              <a:t> Resources allow rapid identification of vulnerabilities &amp; novel malware paths.</a:t>
            </a:r>
          </a:p>
          <a:p>
            <a:r>
              <a:t> Defensive AI must outpace offensive AI.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Ransomware: Focused &amp;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Ransomware attacks grow more targeted, especially in manufacturing, finance, health care.</a:t>
            </a:r>
          </a:p>
          <a:p>
            <a:r>
              <a:t> Persistent campaigns exploit enduring security holes.</a:t>
            </a:r>
          </a:p>
          <a:p>
            <a:r>
              <a:t> Payment incentives perpetuate the cycle.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Critical Infrastructure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Digital connectivity via OT &amp; IIoT widens attack surface.</a:t>
            </a:r>
          </a:p>
          <a:p>
            <a:r>
              <a:t> Legacy OT systems lack built-in cyber resilience.</a:t>
            </a:r>
          </a:p>
          <a:p>
            <a:r>
              <a:t> Cross-pollinated supply chains create multiple entry avenues.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2025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