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Workshop Overview (5-days)</a:t>
            </a:r>
          </a:p>
          <a:p>
            <a:r>
              <a:t>Workshop Schedule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AI and Cybersecurity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4: AI Adversarial Attacks &amp; Cybersecurity Frameworks (Cloud Testing)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Module 8: Advanced Adversarial Attacks</a:t>
            </a:r>
          </a:p>
          <a:p>
            <a:r>
              <a:t> Complex Attack Vectors, Defence Strategies</a:t>
            </a:r>
          </a:p>
          <a:p>
            <a:pPr lvl="1"/>
            <a:r>
              <a:t> Gradient-based attacks, model inversion, and backdoor attacks.</a:t>
            </a:r>
          </a:p>
          <a:p>
            <a:pPr lvl="1"/>
            <a:r>
              <a:t> Defensive techniques: adversarial training, model robustness, and ensembling.</a:t>
            </a:r>
          </a:p>
          <a:p>
            <a:r>
              <a:t> Module 9: Cloud Security for AI Systems</a:t>
            </a:r>
          </a:p>
          <a:p>
            <a:r>
              <a:t> Securing AI in Cloud Environments</a:t>
            </a:r>
          </a:p>
          <a:p>
            <a:pPr lvl="1"/>
            <a:r>
              <a:t> Secure architecture for deploying AI on cloud platforms.</a:t>
            </a:r>
          </a:p>
          <a:p>
            <a:pPr lvl="1"/>
            <a:r>
              <a:t> Configuring and securing cloud resources and access.</a:t>
            </a:r>
          </a:p>
          <a:p>
            <a:pPr lvl="1"/>
            <a:r>
              <a:t> Role-based access control, encryption, and compliance on cloud platforms.</a:t>
            </a:r>
          </a:p>
          <a:p>
            <a:r>
              <a:t> Labs: Simulating Adversarial Attacks in a Cloud Environment</a:t>
            </a:r>
          </a:p>
          <a:p>
            <a:pPr lvl="1"/>
            <a:r>
              <a:t> Use cloud tools to simulate attacks and test AI system defences.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5: Ethical Considerations and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Module 10: Ethical Considerations in AI Security</a:t>
            </a:r>
          </a:p>
          <a:p>
            <a:pPr lvl="1"/>
            <a:r>
              <a:t> Ethics, Privacy, and Compliance</a:t>
            </a:r>
          </a:p>
          <a:p>
            <a:pPr lvl="1"/>
            <a:r>
              <a:t> Addressing ethical concerns in cybersecurity for AI.</a:t>
            </a:r>
          </a:p>
          <a:p>
            <a:pPr lvl="1"/>
            <a:r>
              <a:t> Ensuring data privacy, model transparency, and regulatory compliance.</a:t>
            </a:r>
          </a:p>
          <a:p>
            <a:pPr lvl="1"/>
            <a:r>
              <a:t> Managing bias and fairness in AI security protocols.</a:t>
            </a:r>
          </a:p>
          <a:p>
            <a:r>
              <a:t> Capstone Project</a:t>
            </a:r>
          </a:p>
          <a:p>
            <a:r>
              <a:t> Designing a Secure AI System</a:t>
            </a:r>
          </a:p>
          <a:p>
            <a:pPr lvl="1"/>
            <a:r>
              <a:t> Participants will apply concepts learned throughout the course.</a:t>
            </a:r>
          </a:p>
          <a:p>
            <a:pPr lvl="1"/>
            <a:r>
              <a:t> Teams will design and secure an AI system, including data security, pipeline protection, and monitoring.</a:t>
            </a:r>
          </a:p>
          <a:p>
            <a:pPr lvl="1"/>
            <a:r>
              <a:t> Participants work in groups to design and implement security protocols for an AI model and present findings.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Workshop Overview (5-days)
</a:t>
            </a:r>
            <a:r>
              <a:t>Workshop Schedule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Workshop Overview (5-days)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"Cybersecurity for AI Professionals" workshop aims</a:t>
            </a:r>
          </a:p>
          <a:p>
            <a:pPr lvl="1"/>
            <a:r>
              <a:t> equip AI professionals with a comprehensive understanding of cybersecurity threats specific to AI systems.</a:t>
            </a:r>
          </a:p>
          <a:p>
            <a:pPr lvl="1"/>
            <a:r>
              <a:t> Participants will learn best practices for securing AI models, data, and pipelines,</a:t>
            </a:r>
          </a:p>
          <a:p>
            <a:pPr lvl="1"/>
            <a:r>
              <a:t> Integrate these skills into the AI development lifecycle.</a:t>
            </a:r>
          </a:p>
          <a:p>
            <a:pPr lvl="1"/>
            <a:r>
              <a:t> By providing hands-on experience with real-world vulnerabilities and mitigation techniques,</a:t>
            </a:r>
          </a:p>
          <a:p>
            <a:pPr lvl="1"/>
            <a:r>
              <a:t> the program prepares professionals to implement robust cybersecurity frameworks</a:t>
            </a:r>
          </a:p>
          <a:p>
            <a:pPr lvl="1"/>
            <a:r>
              <a:t> incident response protocols</a:t>
            </a:r>
          </a:p>
          <a:p>
            <a:pPr lvl="1"/>
            <a:r>
              <a:t> defence strategies against adversarial attacks.</a:t>
            </a:r>
          </a:p>
          <a:p>
            <a:pPr lvl="1"/>
            <a:r>
              <a:t> Additionally, the workshop emphasizes the importance of ethical and compliance considerations,</a:t>
            </a:r>
          </a:p>
          <a:p>
            <a:pPr lvl="1"/>
            <a:r>
              <a:t> ensuring participants are well-prepared to address privacy, transparency, and regulatory standards within AI cybersecurity.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Upon completing this course, participants will:</a:t>
            </a:r>
          </a:p>
          <a:p>
            <a:pPr lvl="1"/>
            <a:r>
              <a:t> Understand and identify cybersecurity vulnerabilities in AI systems.</a:t>
            </a:r>
          </a:p>
          <a:p>
            <a:pPr lvl="1"/>
            <a:r>
              <a:t> Implement data protection and secure pipeline practices for AI development.</a:t>
            </a:r>
          </a:p>
          <a:p>
            <a:pPr lvl="1"/>
            <a:r>
              <a:t> Integrate cybersecurity frameworks and incident response protocols into AI workflows.</a:t>
            </a:r>
          </a:p>
          <a:p>
            <a:pPr lvl="1"/>
            <a:r>
              <a:t> Analyze and defend against adversarial attacks on AI systems.</a:t>
            </a:r>
          </a:p>
          <a:p>
            <a:pPr lvl="1"/>
            <a:r>
              <a:t> Address ethical considerations and compliance standards for cybersecurity in AI.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AI engineers and developers</a:t>
            </a:r>
          </a:p>
          <a:p>
            <a:r>
              <a:t> Data scientists working with AI models</a:t>
            </a:r>
          </a:p>
          <a:p>
            <a:r>
              <a:t> Cybersecurity professionals specializing in AI systems</a:t>
            </a:r>
          </a:p>
          <a:p>
            <a:r>
              <a:t> IT managers overseeing AI infrastructure</a:t>
            </a:r>
          </a:p>
          <a:p>
            <a:r>
              <a:t> AI ethics and compliance officers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Workshop Overview (5-days)
</a:t>
            </a:r>
            <a:r>
              <a:rPr b="1"/>
              <a:t>Workshop Schedule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Workshop Schedule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1: Introduction to AI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Module 1: Overview of Cybersecurity for AI Systems</a:t>
            </a:r>
          </a:p>
          <a:p>
            <a:r>
              <a:t> The Intersection of AI and Cybersecurity, Unique AI Vulnerabilities</a:t>
            </a:r>
          </a:p>
          <a:p>
            <a:pPr lvl="1"/>
            <a:r>
              <a:t> Importance of cybersecurity for AI.</a:t>
            </a:r>
          </a:p>
          <a:p>
            <a:pPr lvl="1"/>
            <a:r>
              <a:t> Vulnerabilities in AI (data poisoning, model evasion, adversarial attacks).</a:t>
            </a:r>
          </a:p>
          <a:p>
            <a:r>
              <a:t> Module 2: Protecting AI Models and Algorithms</a:t>
            </a:r>
          </a:p>
          <a:p>
            <a:pPr lvl="1"/>
            <a:r>
              <a:t> Securing AI Models during Development and Deployment</a:t>
            </a:r>
          </a:p>
          <a:p>
            <a:pPr lvl="2"/>
            <a:r>
              <a:t> Safeguarding AI algorithms and parameters.</a:t>
            </a:r>
          </a:p>
          <a:p>
            <a:pPr lvl="2"/>
            <a:r>
              <a:t> Strategies for model integrity and tamper-proofing.</a:t>
            </a:r>
          </a:p>
          <a:p>
            <a:r>
              <a:t> Labs: Identifying Vulnerabilities in AI Systems</a:t>
            </a:r>
          </a:p>
          <a:p>
            <a:pPr lvl="1"/>
            <a:r>
              <a:t> Simulate and assess common vulnerabilities in AI models and data pipelines.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2: Securing AI Data and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Module 3: Data Security in AI Systems</a:t>
            </a:r>
          </a:p>
          <a:p>
            <a:r>
              <a:t> Securing Training Data, Data Privacy</a:t>
            </a:r>
          </a:p>
          <a:p>
            <a:pPr lvl="1"/>
            <a:r>
              <a:t> Techniques for data encryption, masking, and anonymization.</a:t>
            </a:r>
          </a:p>
          <a:p>
            <a:pPr lvl="1"/>
            <a:r>
              <a:t> Controlling access to sensitive training data.</a:t>
            </a:r>
          </a:p>
          <a:p>
            <a:r>
              <a:t> Module 4: Pipeline Security in AI Systems</a:t>
            </a:r>
          </a:p>
          <a:p>
            <a:pPr lvl="1"/>
            <a:r>
              <a:t> AI Pipeline Security and Data Integrity</a:t>
            </a:r>
          </a:p>
          <a:p>
            <a:pPr lvl="2"/>
            <a:r>
              <a:t> Securing each stage from data ingestion to deployment.</a:t>
            </a:r>
          </a:p>
          <a:p>
            <a:pPr lvl="2"/>
            <a:r>
              <a:t> Implementing encryption and access controls for data at each pipeline stage.</a:t>
            </a:r>
          </a:p>
          <a:p>
            <a:pPr lvl="2"/>
            <a:r>
              <a:t> Monitoring and vulnerability assessment in pipelines.</a:t>
            </a:r>
          </a:p>
          <a:p>
            <a:r>
              <a:t> Module 5: Adversarial Attacks on AI Systems</a:t>
            </a:r>
          </a:p>
          <a:p>
            <a:r>
              <a:t> Understanding and Defending Against Adversarial Attacks</a:t>
            </a:r>
          </a:p>
          <a:p>
            <a:pPr lvl="1"/>
            <a:r>
              <a:t> Overview of adversarial attacks on models.</a:t>
            </a:r>
          </a:p>
          <a:p>
            <a:pPr lvl="1"/>
            <a:r>
              <a:t> Case studies of adversarial examples affecting AI outputs.</a:t>
            </a:r>
          </a:p>
          <a:p>
            <a:r>
              <a:t> Labs: Defending Against Adversarial Attacks</a:t>
            </a:r>
          </a:p>
          <a:p>
            <a:pPr lvl="1"/>
            <a:r>
              <a:t> Detect and counteract adversarial examples in a hands-on lab setting.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3: Cybersecurity Frameworks for AI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Module 6: Implementing Security Measures in AI Development</a:t>
            </a:r>
          </a:p>
          <a:p>
            <a:pPr lvl="1"/>
            <a:r>
              <a:t> Secure AI Development Lifecycle</a:t>
            </a:r>
          </a:p>
          <a:p>
            <a:pPr lvl="2"/>
            <a:r>
              <a:t> Embedding security from development to deployment.</a:t>
            </a:r>
          </a:p>
          <a:p>
            <a:pPr lvl="2"/>
            <a:r>
              <a:t> Using secure development tools and environments.</a:t>
            </a:r>
          </a:p>
          <a:p>
            <a:pPr lvl="2"/>
            <a:r>
              <a:t> Security testing methods (e.g., static analysis, dynamic testing, adversarial testing).</a:t>
            </a:r>
          </a:p>
          <a:p>
            <a:r>
              <a:t> Module 7: Monitoring and Incident Response for AI Systems</a:t>
            </a:r>
          </a:p>
          <a:p>
            <a:r>
              <a:t> AI System Monitoring and Incident Management</a:t>
            </a:r>
          </a:p>
          <a:p>
            <a:pPr lvl="1"/>
            <a:r>
              <a:t> Continuous security monitoring for AI components.</a:t>
            </a:r>
          </a:p>
          <a:p>
            <a:pPr lvl="1"/>
            <a:r>
              <a:t> Alert and logging systems for anomaly detection.</a:t>
            </a:r>
          </a:p>
          <a:p>
            <a:pPr lvl="1"/>
            <a:r>
              <a:t> Incident response protocols and recovery mechanisms.</a:t>
            </a:r>
          </a:p>
          <a:p>
            <a:r>
              <a:t> Labs: Securing AI Model Deployment</a:t>
            </a:r>
          </a:p>
          <a:p>
            <a:pPr lvl="1"/>
            <a:r>
              <a:t> Implement deployment best practices with a focus on security controls and telemetry logging.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