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AI and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To be removed before sending</a:t>
            </a:r>
          </a:p>
          <a:p>
            <a:r>
              <a:t> Generative AI Cybersecurity &amp; Privacy for Leaders: A Primer</a:t>
            </a:r>
          </a:p>
          <a:p>
            <a:r>
              <a:t> https://www.coursera.org/learn/generative-ai-security-privacy/home/module/1</a:t>
            </a:r>
          </a:p>
          <a:p>
            <a:r>
              <a:t> Twitter security researchers to follow</a:t>
            </a:r>
          </a:p>
          <a:p>
            <a:pPr lvl="1"/>
            <a:r>
              <a:t> Simon Willison @simonw</a:t>
            </a:r>
          </a:p>
          <a:p>
            <a:pPr lvl="1"/>
            <a:r>
              <a:t> Pliny the Liberator @elder_plinius</a:t>
            </a:r>
          </a:p>
          <a:p>
            <a:r>
              <a:t> Prompt injection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