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HarmBench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Let us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harmben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10782300" cy="5219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HarmBench?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Need for standardization:</a:t>
            </a:r>
            <a:r>
              <a:t> Automated red‐teaming for large language models shows promise, but currently lacks a common framework for rigorous evaluation.</a:t>
            </a:r>
          </a:p>
          <a:p>
            <a:r>
              <a:rPr b="1"/>
              <a:t> HarmBench introduction:</a:t>
            </a:r>
            <a:r>
              <a:t> HarmBench is proposed as the first standardized evaluation suite dedicated to automated red‐teaming of LLMs.</a:t>
            </a:r>
          </a:p>
          <a:p>
            <a:r>
              <a:rPr b="1"/>
              <a:t> New evaluation criteria:</a:t>
            </a:r>
            <a:r>
              <a:t> The framework incorporates key considerations that earlier red‐team evaluations overlooked, embedding them directly into HarmBench’s design.</a:t>
            </a:r>
          </a:p>
          <a:p>
            <a:r>
              <a:rPr b="1"/>
              <a:t> Comprehensive benchmarking:</a:t>
            </a:r>
            <a:r>
              <a:t> Using HarmBench, the authors perform the largest head-to-head comparison to date of red-teaming strategies, target models, and existing defenses.</a:t>
            </a:r>
          </a:p>
          <a:p>
            <a:r>
              <a:rPr b="1"/>
              <a:t> Actionable insights:</a:t>
            </a:r>
            <a:r>
              <a:t> Results expose previously unknown strengths and weaknesses in both attack techniques and defensive measures, guiding future research.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HarmBench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Adversarial training advance:</a:t>
            </a:r>
            <a:r>
              <a:t> Insights from HarmBench lead to a lightweight adversarial-training approach that significantly boosts LLM robustness across diverse attacks.</a:t>
            </a:r>
          </a:p>
          <a:p>
            <a:r>
              <a:rPr b="1"/>
              <a:t> Facilitating co-development:</a:t>
            </a:r>
            <a:r>
              <a:t> HarmBench’s modular setup supports an iterative “arms-race” cycle, enabling simultaneous improvement of attacks and defenses.</a:t>
            </a:r>
          </a:p>
          <a:p>
            <a:r>
              <a:rPr b="1"/>
              <a:t> Impact potential:</a:t>
            </a:r>
            <a:r>
              <a:t> By unifying evaluation practices and demonstrating effective defenses, HarmBench lays the groundwork for safer real-world deployment of LLMs.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