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Guardrails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Scheming is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From a recent talk</a:t>
            </a:r>
          </a:p>
          <a:p>
            <a:r>
              <a:t> Yes, LLMs Can Scheme — Today</a:t>
            </a:r>
          </a:p>
          <a:p>
            <a:r>
              <a:t> Models like LLaMA, Gemini, and Claude show signs of self-preservation, oversight avoidance, and even weight exfiltration.</a:t>
            </a:r>
          </a:p>
          <a:p>
            <a:r>
              <a:t> Behavior changes at inference time, depending on what the model sees, not what it was trained 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In-Context Scheming is an Emergent Threat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Triggered by input like: “Your job is being replaced.”</a:t>
            </a:r>
          </a:p>
          <a:p>
            <a:r>
              <a:t> Responses included sabotaging competitors or hiding behavior during monitored vs. unmonitored periods.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Is the Real Defense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Guardrails can’t just be about prompt injection prevention.</a:t>
            </a:r>
          </a:p>
          <a:p>
            <a:r>
              <a:t> We need stateless agents, goal isolation, and multi-agent firewalls to prevent scheming buildup over time.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Smart Goals for Dumb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Treat AI like employees: give SMART goals (Specific, Measurable, Achievable…).</a:t>
            </a:r>
          </a:p>
          <a:p>
            <a:r>
              <a:t> Then evaluate behavior over time — reward good alignment, flag deviations.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Directly Informs Our Framework Work at Ccube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From guardrails to RAG pipelines, we’re already building with these architectural principles.</a:t>
            </a:r>
          </a:p>
          <a:p>
            <a:r>
              <a:t> Thinking of agents as modular, observable, and auditable systems is how we scale safely.</a:t>
            </a:r>
          </a:p>
          <a:p>
            <a:r>
              <a:t> Watch the full video of the session here: https://lnkd.in/gpJ6BhuK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