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pangea.cloud/services/ai-guard/" TargetMode="Externa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Source:</a:t>
            </a:r>
            <a:r>
              <a:rPr>
                <a:hlinkClick r:id="rId3"/>
              </a:rPr>
              <a:t> Pangea</a:t>
            </a:r>
          </a:p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Protection Cookbook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pinch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Prompt Guard for prompt injection detection</a:t>
            </a:r>
          </a:p>
          <a:p>
            <a:r>
              <a:t> Redact for sensitive information detection and transformation</a:t>
            </a:r>
          </a:p>
          <a:p>
            <a:r>
              <a:t> Secure Audit Log for sensitive information access tracking</a:t>
            </a:r>
          </a:p>
          <a:p>
            <a:r>
              <a:t> Sanitize to protect against malicious links</a:t>
            </a:r>
          </a:p>
          <a:p>
            <a:r>
              <a:t> Threat Intelligence to detect malicious entities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Recipe book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t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957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Recipe book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909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Protectors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t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434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Protectors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t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85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