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Basics</a:t>
            </a:r>
          </a:p>
          <a:p>
            <a:r>
              <a:t>Authorizing Access To API</a:t>
            </a:r>
          </a:p>
          <a:p>
            <a:r>
              <a:t>OpenID Connect</a:t>
            </a:r>
          </a:p>
          <a:p>
            <a:r>
              <a:t>OpenID Connect On Clients</a:t>
            </a:r>
          </a:p>
          <a:p>
            <a:r>
              <a:t>Impersonating The User</a:t>
            </a:r>
          </a:p>
          <a:p>
            <a:r>
              <a:t>Credentials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Introduction to OAuth2 in JavaScript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Confidential clients:</a:t>
            </a:r>
          </a:p>
          <a:p>
            <a:pPr lvl="1"/>
            <a:r>
              <a:t> Clients that can maintain the confidentiality of their credentials</a:t>
            </a:r>
          </a:p>
          <a:p>
            <a:pPr lvl="1"/>
            <a:r>
              <a:t> Example: web applications</a:t>
            </a:r>
          </a:p>
          <a:p>
            <a:r>
              <a:t> Public clients:</a:t>
            </a:r>
          </a:p>
          <a:p>
            <a:pPr lvl="1"/>
            <a:r>
              <a:t> Clients that cannot maintain the confidentiality of their credentials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JavaScript clients</a:t>
            </a:r>
          </a:p>
          <a:p>
            <a:pPr lvl="1"/>
            <a:r>
              <a:t> Native apps</a:t>
            </a:r>
          </a:p>
          <a:p>
            <a:pPr lvl="2"/>
            <a:r>
              <a:t> iOS</a:t>
            </a:r>
          </a:p>
          <a:p>
            <a:pPr lvl="2"/>
            <a:r>
              <a:t> Android</a:t>
            </a:r>
          </a:p>
          <a:p>
            <a:pPr lvl="2"/>
            <a:r>
              <a:t> Windows Phone apps built in a   native or compile to native language</a:t>
            </a:r>
          </a:p>
          <a:p>
            <a:pPr lvl="1"/>
            <a:r>
              <a:t> User-Agent based apps</a:t>
            </a:r>
          </a:p>
          <a:p>
            <a:pPr lvl="1"/>
            <a:r>
              <a:t> JavaScript apps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Endpoints: On Authorization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Authorization endpoint</a:t>
            </a:r>
          </a:p>
          <a:p>
            <a:pPr lvl="1"/>
            <a:r>
              <a:t> Used by the client to get authorization the owner of resource through user-agent redirection</a:t>
            </a:r>
          </a:p>
          <a:p>
            <a:r>
              <a:t> Token endpoint</a:t>
            </a:r>
          </a:p>
          <a:p>
            <a:pPr lvl="1"/>
            <a:r>
              <a:t> Client uses this token to exchange an authorization grant for an access tokent usualy with client authentication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Endpoints: On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On client</a:t>
            </a:r>
          </a:p>
          <a:p>
            <a:pPr lvl="1"/>
            <a:r>
              <a:t> Redirection endpoint</a:t>
            </a:r>
          </a:p>
          <a:p>
            <a:pPr lvl="2"/>
            <a:r>
              <a:t> Authorization server uses it to return responses containing authorization credentials to the client through resource owner user=agent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About Authorization server?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We don't have to implement Authorization server</a:t>
            </a:r>
          </a:p>
          <a:p>
            <a:pPr lvl="1"/>
            <a:r>
              <a:t> Identity server</a:t>
            </a:r>
          </a:p>
          <a:p>
            <a:pPr lvl="2"/>
            <a:r>
              <a:t> For example: @leastprivilege and @brockallen Implement OAuth 2.0 and OpenID Connect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Basics
</a:t>
            </a:r>
            <a:r>
              <a:rPr b="1"/>
              <a:t>Authorizing Access To API
</a:t>
            </a:r>
            <a:r>
              <a:t>OpenID Connect
</a:t>
            </a:r>
            <a:r>
              <a:t>OpenID Connect On Clients
</a:t>
            </a:r>
            <a:r>
              <a:t>Impersonating The User
</a:t>
            </a:r>
            <a:r>
              <a:t>Credentials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Authorizing Access To API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Credentials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Machine to machine communication</a:t>
            </a:r>
          </a:p>
          <a:p>
            <a:pPr lvl="1"/>
            <a:r>
              <a:t> No human or username and password involved</a:t>
            </a:r>
          </a:p>
          <a:p>
            <a:pPr lvl="1"/>
            <a:r>
              <a:t> Can be used to get access token using client credentials</a:t>
            </a:r>
          </a:p>
          <a:p>
            <a:r>
              <a:t> Is used only by  confidential clients</a:t>
            </a:r>
          </a:p>
          <a:p>
            <a:pPr lvl="1"/>
            <a:r>
              <a:t> A public client doesn't safely store the client secret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About Angular?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Question: Can we use client credential for our Angular applications?</a:t>
            </a:r>
          </a:p>
          <a:p>
            <a:r>
              <a:t> Answer: Yes but</a:t>
            </a:r>
            <a:r>
              <a:rPr b="1"/>
              <a:t> It is not safe</a:t>
            </a:r>
          </a:p>
          <a:p>
            <a:r>
              <a:t> It's like to lock the door but leave the key on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Implicit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For public clients at predefined redirection URI and also might used by confidential clients (JavaScript or Angular apps)</a:t>
            </a:r>
          </a:p>
          <a:p>
            <a:r>
              <a:t> To obtain access tokens not refresh tokens</a:t>
            </a:r>
          </a:p>
          <a:p>
            <a:r>
              <a:t> No client authentication because a public user cannot store the secret safely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rPr b="1"/>
              <a:t>Basics
</a:t>
            </a:r>
            <a:r>
              <a:t>Authorizing Access To API
</a:t>
            </a:r>
            <a:r>
              <a:t>OpenID Connect
</a:t>
            </a:r>
            <a:r>
              <a:t>OpenID Connect On Clients
</a:t>
            </a:r>
            <a:r>
              <a:t>Impersonating The User
</a:t>
            </a:r>
            <a:r>
              <a:t>Credentials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Basics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Implicit Flow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Authorization Code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Optimized for confidential and public clients</a:t>
            </a:r>
          </a:p>
          <a:p>
            <a:r>
              <a:t> To get access and refresh tokens</a:t>
            </a:r>
          </a:p>
          <a:p>
            <a:r>
              <a:t> Includes a client authentication step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Authorization Code Flow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 Owner Password Credentials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Client has to be able to obtain the resource owner's credentials (for example via in-app login screen)</a:t>
            </a:r>
          </a:p>
          <a:p>
            <a:r>
              <a:t> Just for trusted applications</a:t>
            </a:r>
          </a:p>
          <a:p>
            <a:r>
              <a:t> Is used to obtain access and refresh tokens</a:t>
            </a:r>
          </a:p>
          <a:p>
            <a:r>
              <a:t> Inludes a client authentication step</a:t>
            </a:r>
          </a:p>
          <a:p>
            <a:r>
              <a:t> High risk in compared to other flows so it is the last choice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Device Code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Between devices that have Internet connection but not browser</a:t>
            </a:r>
          </a:p>
          <a:p>
            <a:r>
              <a:t> Flow between smart TVs, media consols,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Device Code Flow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Angular And Cross-Origin Resource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Browsers prevent the web page from making AJAX requests to another domain</a:t>
            </a:r>
          </a:p>
          <a:p>
            <a:r>
              <a:rPr>
                <a:latin typeface="Courier New"/>
              </a:rPr>
              <a:t> Cross-Origin Resource Sharing (CORS)</a:t>
            </a:r>
            <a:r>
              <a:t> is</a:t>
            </a:r>
            <a:r>
              <a:rPr>
                <a:latin typeface="Courier New"/>
              </a:rPr>
              <a:t> W3C</a:t>
            </a:r>
            <a:r>
              <a:t> standard</a:t>
            </a:r>
          </a:p>
          <a:p>
            <a:r>
              <a:t> Allows server to relax the same origin policy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Origin: http://elephantscale.com</a:t>
            </a:r>
          </a:p>
          <a:p>
            <a:r>
              <a:t> Different domain: http://elephantscale.org</a:t>
            </a:r>
          </a:p>
          <a:p>
            <a:r>
              <a:t> Different port: http://elephantscale.com:2546</a:t>
            </a:r>
          </a:p>
          <a:p>
            <a:r>
              <a:t> Different scheme: https://elephantscale.com</a:t>
            </a:r>
          </a:p>
          <a:p>
            <a:r>
              <a:t> Different subdomain: http://www.elephantscale.com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Basics
</a:t>
            </a:r>
            <a:r>
              <a:t>Authorizing Access To API
</a:t>
            </a:r>
            <a:r>
              <a:rPr b="1"/>
              <a:t>OpenID Connect
</a:t>
            </a:r>
            <a:r>
              <a:t>OpenID Connect On Clients
</a:t>
            </a:r>
            <a:r>
              <a:t>Impersonating The User
</a:t>
            </a:r>
            <a:r>
              <a:t>Credentials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OpenID Connect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OAuth 2 has to do with authorization</a:t>
            </a:r>
          </a:p>
          <a:p>
            <a:r>
              <a:t> How can we can handle authentication?</a:t>
            </a:r>
          </a:p>
          <a:p>
            <a:r>
              <a:t> How can we get information regarding identity</a:t>
            </a:r>
          </a:p>
          <a:p>
            <a:r>
              <a:t> Solution: OpenID Connect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OpenID 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simple identity layer on the OAuth 2 protocol</a:t>
            </a:r>
          </a:p>
          <a:p>
            <a:r>
              <a:t> Core functionality:</a:t>
            </a:r>
          </a:p>
          <a:p>
            <a:pPr lvl="1"/>
            <a:r>
              <a:t> Authentication</a:t>
            </a:r>
          </a:p>
          <a:p>
            <a:pPr lvl="1"/>
            <a:r>
              <a:t> Claims about the user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New type of token : ID token</a:t>
            </a:r>
          </a:p>
          <a:p>
            <a:r>
              <a:t> Example: A typical ID token: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8026400" cy="37211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OpenID Connect 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ourier New"/>
              </a:rPr>
              <a:t> id_token</a:t>
            </a:r>
            <a:r>
              <a:t> contains claims about the authentication of an end user (and other requested claims)</a:t>
            </a:r>
          </a:p>
          <a:p>
            <a:r>
              <a:rPr>
                <a:latin typeface="Courier New"/>
              </a:rPr>
              <a:t> id_token</a:t>
            </a:r>
            <a:r>
              <a:t> can be used for signing in to an application</a:t>
            </a:r>
          </a:p>
          <a:p>
            <a:r>
              <a:t> Access tokens are for accessing resources</a:t>
            </a:r>
          </a:p>
          <a:p>
            <a:r>
              <a:rPr>
                <a:latin typeface="Courier New"/>
              </a:rPr>
              <a:t> UserInfo</a:t>
            </a:r>
            <a:r>
              <a:t> endpoint:</a:t>
            </a:r>
          </a:p>
          <a:p>
            <a:r>
              <a:t> Can be used by the client to get more user information of the authenticated user</a:t>
            </a:r>
          </a:p>
          <a:p>
            <a:r>
              <a:t> These claims are requested with the</a:t>
            </a:r>
            <a:r>
              <a:rPr>
                <a:latin typeface="Courier New"/>
              </a:rPr>
              <a:t> access_token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OpenID Connect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Extends authorization code of OAuth 2 and implicit 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Scopes And Claims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OpenID Connect adds</a:t>
            </a:r>
            <a:r>
              <a:rPr>
                <a:latin typeface="Courier New"/>
              </a:rPr>
              <a:t> identity</a:t>
            </a:r>
            <a:r>
              <a:t> scopes to</a:t>
            </a:r>
            <a:r>
              <a:rPr>
                <a:latin typeface="Courier New"/>
              </a:rPr>
              <a:t> OAuth 2.0</a:t>
            </a:r>
            <a:r>
              <a:t> resource scopes</a:t>
            </a:r>
          </a:p>
          <a:p>
            <a:r>
              <a:t> Example:</a:t>
            </a:r>
          </a:p>
          <a:p>
            <a:pPr lvl="1"/>
            <a:r>
              <a:t> profile scope:</a:t>
            </a:r>
          </a:p>
          <a:p>
            <a:pPr lvl="2"/>
            <a:r>
              <a:t> name</a:t>
            </a:r>
          </a:p>
          <a:p>
            <a:pPr lvl="2"/>
            <a:r>
              <a:t> family-name</a:t>
            </a:r>
          </a:p>
          <a:p>
            <a:pPr lvl="2"/>
            <a:r>
              <a:t> middle-name</a:t>
            </a:r>
          </a:p>
          <a:p>
            <a:pPr lvl="2"/>
            <a:r>
              <a:t> 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Scopes And Claims,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Email and phone</a:t>
            </a:r>
          </a:p>
          <a:p>
            <a:pPr lvl="1"/>
            <a:r>
              <a:t> email scope:</a:t>
            </a:r>
          </a:p>
          <a:p>
            <a:pPr lvl="2"/>
            <a:r>
              <a:t> email</a:t>
            </a:r>
          </a:p>
          <a:p>
            <a:pPr lvl="2"/>
            <a:r>
              <a:t> verified-email</a:t>
            </a:r>
          </a:p>
          <a:p>
            <a:pPr lvl="1"/>
            <a:r>
              <a:t> phone scope:</a:t>
            </a:r>
          </a:p>
          <a:p>
            <a:pPr lvl="2"/>
            <a:r>
              <a:t> phone-num</a:t>
            </a:r>
          </a:p>
          <a:p>
            <a:pPr lvl="2"/>
            <a:r>
              <a:t> verified-num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Basics
</a:t>
            </a:r>
            <a:r>
              <a:t>Authorizing Access To API
</a:t>
            </a:r>
            <a:r>
              <a:t>OpenID Connect
</a:t>
            </a:r>
            <a:r>
              <a:rPr b="1"/>
              <a:t>OpenID Connect On Clients
</a:t>
            </a:r>
            <a:r>
              <a:t>Impersonating The User
</a:t>
            </a:r>
            <a:r>
              <a:t>Credentials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OpenID Connect On Clients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Choosing The Right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Depends on the</a:t>
            </a:r>
            <a:r>
              <a:rPr>
                <a:latin typeface="Courier New"/>
              </a:rPr>
              <a:t> response_type</a:t>
            </a:r>
            <a:r>
              <a:t> is requested</a:t>
            </a:r>
          </a:p>
          <a:p>
            <a:r>
              <a:t> Authorization code: Confidential clients</a:t>
            </a:r>
          </a:p>
          <a:p>
            <a:r>
              <a:t> Implicit: Public clients</a:t>
            </a:r>
          </a:p>
          <a:p>
            <a:r>
              <a:t> Hybrid: Confidential or public clients if you send auth code to the server not user agent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Helper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Helper components for</a:t>
            </a:r>
            <a:r>
              <a:rPr>
                <a:latin typeface="Courier New"/>
              </a:rPr>
              <a:t> JavaScript</a:t>
            </a:r>
            <a:r>
              <a:t> :</a:t>
            </a:r>
          </a:p>
          <a:p>
            <a:pPr lvl="1"/>
            <a:r>
              <a:rPr>
                <a:latin typeface="Courier New"/>
              </a:rPr>
              <a:t> oidc</a:t>
            </a:r>
            <a:r>
              <a:t> client</a:t>
            </a:r>
          </a:p>
          <a:p>
            <a:pPr lvl="1"/>
            <a:r>
              <a:rPr>
                <a:latin typeface="Courier New"/>
              </a:rPr>
              <a:t> oidc</a:t>
            </a:r>
            <a:r>
              <a:t> token manager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136"/>
            <a:ext cx="84836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Basics
</a:t>
            </a:r>
            <a:r>
              <a:t>Authorizing Access To API
</a:t>
            </a:r>
            <a:r>
              <a:t>OpenID Connect
</a:t>
            </a:r>
            <a:r>
              <a:t>OpenID Connect On Clients
</a:t>
            </a:r>
            <a:r>
              <a:rPr b="1"/>
              <a:t>Impersonating The User
</a:t>
            </a:r>
            <a:r>
              <a:t>Credentials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Impersonating The User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Bit API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Role-Based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We are not authorizing access to actions depending on the user (Because of functional requirements)</a:t>
            </a:r>
          </a:p>
          <a:p>
            <a:r>
              <a:t> We can add additional claims in the acces token and use them for authorization</a:t>
            </a:r>
          </a:p>
          <a:p>
            <a:r>
              <a:t> A role claim is an example, and allows role-based authorization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Basics
</a:t>
            </a:r>
            <a:r>
              <a:t>Authorizing Access To API
</a:t>
            </a:r>
            <a:r>
              <a:t>OpenID Connect
</a:t>
            </a:r>
            <a:r>
              <a:t>OpenID Connect On Clients
</a:t>
            </a:r>
            <a:r>
              <a:t>Impersonating The User
</a:t>
            </a:r>
            <a:r>
              <a:rPr b="1"/>
              <a:t>Credentials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Credentials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Two-Factor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2FA provides identification of users by means of the combination of two different components</a:t>
            </a:r>
          </a:p>
          <a:p>
            <a:r>
              <a:t> Something you know, something you posses, something that's inseparable from you</a:t>
            </a:r>
          </a:p>
          <a:p>
            <a:r>
              <a:t> Not all applications might require 2FA</a:t>
            </a:r>
          </a:p>
          <a:p>
            <a:r>
              <a:t> Use</a:t>
            </a:r>
            <a:r>
              <a:rPr>
                <a:latin typeface="Courier New"/>
              </a:rPr>
              <a:t> acr_values</a:t>
            </a:r>
            <a:r>
              <a:t> parameter (to authorization endpoint)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Entity Framework Persistence Layer</a:t>
            </a:r>
          </a:p>
          <a:p/>
          <a:p>
            <a:r>
              <a:t> Identity Manager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0617200" cy="5207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1136"/>
            <a:ext cx="83312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Typical Payload of OAuth2 Access 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560"/>
            <a:ext cx="9189720" cy="36027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OAuth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not an authentication method</a:t>
            </a:r>
          </a:p>
          <a:p>
            <a:r>
              <a:t> Is an authorization method</a:t>
            </a:r>
          </a:p>
          <a:p>
            <a:r>
              <a:t> Standard is silent about the user</a:t>
            </a:r>
          </a:p>
          <a:p>
            <a:r>
              <a:t> RFC6749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Different types of applications require different means to achieve authorization</a:t>
            </a:r>
          </a:p>
          <a:p>
            <a:r>
              <a:t> Where can the token be delivered to?</a:t>
            </a:r>
          </a:p>
          <a:p>
            <a:r>
              <a:t> Can the client application safely store secrets?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Making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How can you safely achieve authorization?</a:t>
            </a:r>
          </a:p>
          <a:p>
            <a:r>
              <a:t> By answering to this question choose your type of application you are building:</a:t>
            </a:r>
          </a:p>
          <a:p>
            <a:pPr lvl="1"/>
            <a:r>
              <a:t> Client Credentials</a:t>
            </a:r>
          </a:p>
          <a:p>
            <a:pPr lvl="1"/>
            <a:r>
              <a:t> Implicit</a:t>
            </a:r>
          </a:p>
          <a:p>
            <a:pPr lvl="1"/>
            <a:r>
              <a:t> Authorization Code</a:t>
            </a:r>
          </a:p>
          <a:p>
            <a:pPr lvl="1"/>
            <a:r>
              <a:t> Resource Owner Password Credentials</a:t>
            </a:r>
          </a:p>
          <a:p>
            <a:pPr lvl="1"/>
            <a:r>
              <a:t> Device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