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cisco.com/security/evaluating-security-risk-in-deepseek-and-other-frontier-reasoning-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Zero Install: There is no need to install software on students' machines!</a:t>
            </a:r>
          </a:p>
          <a:p>
            <a:r>
              <a:t> A lab environment in the cloud will be provided for students.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will need the following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reasonably modern laptop with unrestricted connection to the Internet. Laptops with overly restrictive VPNs or firewalls may not work properly.</a:t>
            </a:r>
          </a:p>
          <a:p>
            <a:pPr lvl="1"/>
            <a:r>
              <a:t> A checklist to verify connectivity will be provided</a:t>
            </a:r>
          </a:p>
          <a:p>
            <a:r>
              <a:t> Chrome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Overview of Cybersecurity for AI Systems</a:t>
            </a:r>
          </a:p>
          <a:p>
            <a:pPr lvl="1"/>
            <a:r>
              <a:t> The Intersection of AI and Cybersecurity, Unique AI Vulnerabilities</a:t>
            </a:r>
          </a:p>
          <a:p>
            <a:pPr lvl="1"/>
            <a:r>
              <a:t> Importance of cybersecurity for AI.</a:t>
            </a:r>
          </a:p>
          <a:p>
            <a:pPr lvl="1"/>
            <a:r>
              <a:t> Vulnerabilities in AI (data poisoning, model evasion, adversarial attacks).</a:t>
            </a:r>
          </a:p>
          <a:p>
            <a:r>
              <a:t> Protecting AI Models and Algorithms</a:t>
            </a:r>
          </a:p>
          <a:p>
            <a:pPr lvl="1"/>
            <a:r>
              <a:t> Securing AI Models during Development and Deployment</a:t>
            </a:r>
          </a:p>
          <a:p>
            <a:pPr lvl="1"/>
            <a:r>
              <a:t> Safeguarding AI algorithms and parameters.</a:t>
            </a:r>
          </a:p>
          <a:p>
            <a:pPr lvl="1"/>
            <a:r>
              <a:t> Strategies for model integrity and tamper-proofing.</a:t>
            </a:r>
          </a:p>
          <a:p>
            <a:pPr lvl="1"/>
            <a:r>
              <a:t> Labs: Identifying Vulnerabilities in AI Systems</a:t>
            </a:r>
          </a:p>
          <a:p>
            <a:pPr lvl="2"/>
            <a:r>
              <a:t> Simulate and assess common vulnerabilities in AI models and data pipelines.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AI Data and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Data Security in AI Systems</a:t>
            </a:r>
          </a:p>
          <a:p>
            <a:r>
              <a:rPr dirty="0"/>
              <a:t> Securing Training Data, Data Privacy</a:t>
            </a:r>
          </a:p>
          <a:p>
            <a:pPr lvl="1"/>
            <a:r>
              <a:rPr dirty="0"/>
              <a:t> Techniques for data encryption, masking, and anonymization.</a:t>
            </a:r>
          </a:p>
          <a:p>
            <a:pPr lvl="1"/>
            <a:r>
              <a:rPr dirty="0"/>
              <a:t> Controlling access to sensitive training data.</a:t>
            </a:r>
          </a:p>
          <a:p>
            <a:r>
              <a:rPr dirty="0"/>
              <a:t> Pipeline Security in AI Systems</a:t>
            </a:r>
          </a:p>
          <a:p>
            <a:pPr lvl="1"/>
            <a:r>
              <a:rPr dirty="0"/>
              <a:t> Securing each stage from data ingestion to deployment.</a:t>
            </a:r>
          </a:p>
          <a:p>
            <a:pPr lvl="1"/>
            <a:r>
              <a:rPr dirty="0"/>
              <a:t> Implementing encryption and access controls for data at each pipeline stage.</a:t>
            </a:r>
          </a:p>
          <a:p>
            <a:pPr lvl="1"/>
            <a:r>
              <a:rPr dirty="0"/>
              <a:t> Monitoring and vulnerability assessment in pipelines.</a:t>
            </a:r>
          </a:p>
          <a:p>
            <a:r>
              <a:rPr dirty="0"/>
              <a:t> Adversarial Attacks on AI Systems</a:t>
            </a:r>
          </a:p>
          <a:p>
            <a:pPr lvl="1"/>
            <a:r>
              <a:rPr dirty="0"/>
              <a:t> Overview of adversarial attacks on models.</a:t>
            </a:r>
          </a:p>
          <a:p>
            <a:pPr lvl="1"/>
            <a:r>
              <a:rPr dirty="0"/>
              <a:t> Case studies of adversarial examples affecting AI outputs.</a:t>
            </a:r>
          </a:p>
          <a:p>
            <a:pPr lvl="1"/>
            <a:r>
              <a:rPr dirty="0"/>
              <a:t> Labs: Defending Against Adversarial Attacks</a:t>
            </a:r>
          </a:p>
          <a:p>
            <a:pPr lvl="2"/>
            <a:r>
              <a:rPr dirty="0"/>
              <a:t> Detect and counteract adversarial examples in a hands-on lab setting.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A70F-A20E-359D-D1C5-A746F70D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89C3-9260-239E-7801-49BEEE5F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AI Data and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C54B-6797-BD22-1E2E-A0C8D68B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Cybersecurity Frameworks for AI Development</a:t>
            </a:r>
          </a:p>
          <a:p>
            <a:pPr lvl="1"/>
            <a:r>
              <a:rPr dirty="0"/>
              <a:t> Embedding security from development to deployment.</a:t>
            </a:r>
          </a:p>
          <a:p>
            <a:pPr lvl="1"/>
            <a:r>
              <a:rPr dirty="0"/>
              <a:t> Using secure development tools and environments.</a:t>
            </a:r>
          </a:p>
          <a:p>
            <a:pPr lvl="1"/>
            <a:r>
              <a:rPr dirty="0"/>
              <a:t> Security testing methods (e.g., static analysis, dynamic testing, adversarial testing).</a:t>
            </a:r>
          </a:p>
          <a:p>
            <a:r>
              <a:rPr dirty="0"/>
              <a:t> AI System Monitoring and Incident Management</a:t>
            </a:r>
          </a:p>
          <a:p>
            <a:pPr lvl="1"/>
            <a:r>
              <a:rPr dirty="0"/>
              <a:t> Continuous security monitoring for AI components.</a:t>
            </a:r>
          </a:p>
          <a:p>
            <a:pPr lvl="1"/>
            <a:r>
              <a:rPr dirty="0"/>
              <a:t> Alert and logging systems for anomaly detection.</a:t>
            </a:r>
          </a:p>
          <a:p>
            <a:pPr lvl="1"/>
            <a:r>
              <a:rPr dirty="0"/>
              <a:t> Incident response protocols and recovery mechanisms.</a:t>
            </a:r>
          </a:p>
          <a:p>
            <a:pPr lvl="1"/>
            <a:r>
              <a:rPr dirty="0"/>
              <a:t> Labs: Securing AI Model Deployment</a:t>
            </a:r>
          </a:p>
          <a:p>
            <a:pPr lvl="2"/>
            <a:r>
              <a:rPr dirty="0"/>
              <a:t> Implement deployment best practices with a focus on security controls and telemetry logging.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FDDA3-75D9-9EE5-473D-9828C712E28E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1245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AI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Ethics, Privacy, and Compliance</a:t>
            </a:r>
          </a:p>
          <a:p>
            <a:pPr lvl="1"/>
            <a:r>
              <a:t> Addressing ethical concerns in cybersecurity for AI.</a:t>
            </a:r>
          </a:p>
          <a:p>
            <a:pPr lvl="1"/>
            <a:r>
              <a:t> Ensuring data privacy, model transparency, and regulatory compliance.</a:t>
            </a:r>
          </a:p>
          <a:p>
            <a:pPr lvl="1"/>
            <a:r>
              <a:t> Managing bias and fairness in AI security protocols.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Course goals</a:t>
            </a:r>
          </a:p>
          <a:p>
            <a:pPr lvl="1"/>
            <a:r>
              <a:rPr dirty="0"/>
              <a:t> This course helps Cisco fulfill its strategy of enabling its clients to deliver secure AI systems</a:t>
            </a:r>
          </a:p>
          <a:p>
            <a:pPr lvl="1"/>
            <a:r>
              <a:rPr dirty="0"/>
              <a:t> This is evidenced by Cisco's acquisition of</a:t>
            </a:r>
            <a:r>
              <a:rPr dirty="0">
                <a:hlinkClick r:id="rId2"/>
              </a:rPr>
              <a:t> Robust Intelligence</a:t>
            </a:r>
            <a:r>
              <a:rPr dirty="0"/>
              <a:t> , a leading security fir</a:t>
            </a:r>
            <a:r>
              <a:rPr lang="en-US" dirty="0"/>
              <a:t>m</a:t>
            </a:r>
            <a:r>
              <a:rPr dirty="0"/>
              <a:t>.</a:t>
            </a:r>
          </a:p>
          <a:p>
            <a:r>
              <a:rPr dirty="0"/>
              <a:t> The "Cybersecurity for AI Professionals" workshop aims to equip AI professionals with a comprehensive understanding of cybersecurity threats specific to AI systems.</a:t>
            </a:r>
          </a:p>
          <a:p>
            <a:r>
              <a:rPr dirty="0"/>
              <a:t> Participants will learn best practices for securing AI models, data, and pipelines, integrating these skills into the AI development lifecycle..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84DA-CA49-3418-FA3F-D173555F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1BA2-1A91-C976-E4D1-AD133261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E25F-2720-5353-1309-856B3315B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By providing hands-on experience with real-world vulnerabilities and mitigation techniques, the program prepares professionals to implement robust cybersecurity frameworks, incident response protocols, and </a:t>
            </a:r>
            <a:r>
              <a:rPr dirty="0" err="1"/>
              <a:t>defence</a:t>
            </a:r>
            <a:r>
              <a:rPr dirty="0"/>
              <a:t> strategies against adversarial attacks.</a:t>
            </a:r>
          </a:p>
          <a:p>
            <a:r>
              <a:rPr dirty="0"/>
              <a:t> Additionally, the workshop emphasizes the importance of ethical and compliance considerations, ensuring participants are well-prepared to address privacy, transparency, and regulatory standards within AI cybersecurity.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D2C3A-02F1-5823-8365-03B0EEA81F99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3838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Upon completing this course, participants will:</a:t>
            </a:r>
          </a:p>
          <a:p>
            <a:r>
              <a:t> Understand and identify cybersecurity vulnerabilities in AI systems.</a:t>
            </a:r>
          </a:p>
          <a:p>
            <a:r>
              <a:t> Implement data protection and secure pipeline practices for AI development.</a:t>
            </a:r>
          </a:p>
          <a:p>
            <a:r>
              <a:t> Integrate cybersecurity frameworks and incident response protocols into AI workflows.</a:t>
            </a:r>
          </a:p>
          <a:p>
            <a:r>
              <a:t> Analyze and defend against adversarial attacks on AI systems.</a:t>
            </a:r>
          </a:p>
          <a:p>
            <a:r>
              <a:t> Address ethical considerations and compliance standards for cybersecurity in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 engineers and developers</a:t>
            </a:r>
          </a:p>
          <a:p>
            <a:r>
              <a:t> Data scientists working with AI models</a:t>
            </a:r>
          </a:p>
          <a:p>
            <a:r>
              <a:t> Cybersecurity professionals specializing in AI systems</a:t>
            </a:r>
          </a:p>
          <a:p>
            <a:r>
              <a:t> IT managers overseeing AI infrastructure</a:t>
            </a:r>
          </a:p>
          <a:p>
            <a:r>
              <a:t> AI ethics and compliance officers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Intermediate to advanced.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Two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General familiarity with machine learning and AI</a:t>
            </a:r>
          </a:p>
          <a:p>
            <a:r>
              <a:t> Exposure to coding in any language</a:t>
            </a:r>
          </a:p>
          <a:p>
            <a:r>
              <a:t> Familiarity with Python helpful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Lectures and hands on labs. (50% - 50%)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378297</TotalTime>
  <Words>889</Words>
  <Application>Microsoft Macintosh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Course outline</vt:lpstr>
      <vt:lpstr>Course Description</vt:lpstr>
      <vt:lpstr>Course Description</vt:lpstr>
      <vt:lpstr>Learning Outcomes</vt:lpstr>
      <vt:lpstr>Audience</vt:lpstr>
      <vt:lpstr>Skill Level</vt:lpstr>
      <vt:lpstr>Duration</vt:lpstr>
      <vt:lpstr>Prerequisites</vt:lpstr>
      <vt:lpstr>Format</vt:lpstr>
      <vt:lpstr>Lab environment</vt:lpstr>
      <vt:lpstr>Students will need the following</vt:lpstr>
      <vt:lpstr>Course outline</vt:lpstr>
      <vt:lpstr>Introduction to AI Security</vt:lpstr>
      <vt:lpstr>Securing AI Data and Pipelines</vt:lpstr>
      <vt:lpstr>Securing AI Data and Pipelines</vt:lpstr>
      <vt:lpstr>Ethical Considerations in AI Security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Colin Pearce</cp:lastModifiedBy>
  <cp:revision>4136</cp:revision>
  <cp:lastPrinted>2010-01-03T02:41:41Z</cp:lastPrinted>
  <dcterms:created xsi:type="dcterms:W3CDTF">2010-07-13T15:22:01Z</dcterms:created>
  <dcterms:modified xsi:type="dcterms:W3CDTF">2025-05-05T04:43:26Z</dcterms:modified>
</cp:coreProperties>
</file>