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59" autoAdjust="0"/>
    <p:restoredTop sz="86027" autoAdjust="0"/>
  </p:normalViewPr>
  <p:slideViewPr>
    <p:cSldViewPr>
      <p:cViewPr varScale="1">
        <p:scale>
          <a:sx n="90" d="100"/>
          <a:sy n="90" d="100"/>
        </p:scale>
        <p:origin x="3312" y="192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800"/>
            </a:pPr>
            <a:r>
              <a:t>Setup</a:t>
            </a:r>
          </a:p>
          <a:p>
            <a:r>
              <a:t>Connecting Your Agent to a CRM</a:t>
            </a:r>
          </a:p>
          <a:p>
            <a:r>
              <a:t>Adding Calculations</a:t>
            </a:r>
          </a:p>
          <a:p>
            <a:r>
              <a:t>Guardrails for Your Agent</a:t>
            </a:r>
          </a:p>
          <a:p>
            <a:r>
              <a:t>Using a Knowledge Base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Your First Agent with Amazon Bedrock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Observing the Agent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Agents dynamically call functions to retrieve or log data.</a:t>
            </a:r>
          </a:p>
          <a:p>
            <a:r>
              <a:t> Example: Resolve a refund request by combining multiple steps.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Actions expand the agent's utility and connectivity.</a:t>
            </a:r>
          </a:p>
          <a:p>
            <a:r>
              <a:t> Ensure descriptions and parameters align with expected workflows.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800"/>
            </a:pPr>
            <a:r>
              <a:t>Setup
Connecting Your Agent to a CRM
</a:t>
            </a:r>
            <a:r>
              <a:rPr b="1"/>
              <a:t>Adding Calculations
</a:t>
            </a:r>
            <a:r>
              <a:t>Guardrails for Your Agent
Using a Knowledge Base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Adding Calculations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Extend the agent's capabilities by enabling code execution for calculations.</a:t>
            </a:r>
          </a:p>
          <a:p>
            <a:r>
              <a:t> Use the ephemeral Code Interpreter feature for precise logic.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Code Interpreter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Add a new action group for the Code Interpreter: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Observe the agent write and execute code: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5" y="1793332"/>
            <a:ext cx="9401175" cy="1690359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87131"/>
            <a:ext cx="86360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Code Interpreter enables advanced logic within workflows.</a:t>
            </a:r>
          </a:p>
          <a:p>
            <a:r>
              <a:t> Outputs are ephemeral and improve decision-making accuracy.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800"/>
            </a:pPr>
            <a:r>
              <a:t>Setup
Connecting Your Agent to a CRM
Adding Calculations
</a:t>
            </a:r>
            <a:r>
              <a:rPr b="1"/>
              <a:t>Guardrails for Your Agent
</a:t>
            </a:r>
            <a:r>
              <a:t>Using a Knowledge Base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Guardrails for Your Agent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Protect your agent from inappropriate behavior and sensitive data leakage.</a:t>
            </a:r>
          </a:p>
          <a:p>
            <a:r>
              <a:t> Implement guardrails as a safety net.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Guardrails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Define topic and content policies: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dirty="0"/>
              <a:t>Connect the guardrail to your agent: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1609038"/>
            <a:ext cx="9137650" cy="3535873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5872270"/>
            <a:ext cx="75692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Guardrails act as a last line of defense for agent safety.</a:t>
            </a:r>
          </a:p>
          <a:p>
            <a:r>
              <a:t> Combine with prompt engineering for robust control.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800"/>
            </a:pPr>
            <a:r>
              <a:rPr b="1"/>
              <a:t>Setup
</a:t>
            </a:r>
            <a:r>
              <a:t>Connecting Your Agent to a CRM
Adding Calculations
Guardrails for Your Agent
Using a Knowledge Base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Setup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800"/>
            </a:pPr>
            <a:r>
              <a:t>Setup
Connecting Your Agent to a CRM
Adding Calculations
Guardrails for Your Agent
</a:t>
            </a:r>
            <a:r>
              <a:rPr b="1"/>
              <a:t>Using a Knowledge Base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Using a Knowledge 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Integrate a knowledge base to empower your agent with direct answers.</a:t>
            </a:r>
          </a:p>
          <a:p>
            <a:r>
              <a:t> Allow the agent to handle simple queries autonomously.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a Knowledge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Associate a knowledge base with your agent:</a:t>
            </a:r>
          </a:p>
          <a:p>
            <a:endParaRPr/>
          </a:p>
          <a:p>
            <a:endParaRPr/>
          </a:p>
          <a:p>
            <a:endParaRPr/>
          </a:p>
          <a:p>
            <a:r>
              <a:t> Prepare the agent for deployment:</a:t>
            </a:r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2128450"/>
            <a:ext cx="9372600" cy="1507048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4644108"/>
            <a:ext cx="86360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Observing the Agent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Handle simple issues like "My mug is chipped. What can I do?"</a:t>
            </a:r>
          </a:p>
          <a:p>
            <a:r>
              <a:t> Escalate complex issues like refund requests to human workflows.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Knowledge bases reduce the need for human intervention.</a:t>
            </a:r>
          </a:p>
          <a:p>
            <a:r>
              <a:t> Enable the agent to address FAQs effectively.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Build a simple cloud-based agent with Amazon Bedrock.</a:t>
            </a:r>
          </a:p>
          <a:p>
            <a:r>
              <a:t> Understand agent setup, invocation, and tracing.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to Create an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Import required libraries: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 Create an agent: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 Prepare and configure the agent.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1221"/>
            <a:ext cx="9372600" cy="1421814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" y="4627046"/>
            <a:ext cx="8915400" cy="12233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Observing the Agent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Transition through states:</a:t>
            </a:r>
            <a:r>
              <a:rPr>
                <a:latin typeface="Courier New"/>
              </a:rPr>
              <a:t> creating</a:t>
            </a:r>
            <a:r>
              <a:t> ,</a:t>
            </a:r>
            <a:r>
              <a:rPr>
                <a:latin typeface="Courier New"/>
              </a:rPr>
              <a:t> not-prepared</a:t>
            </a:r>
            <a:r>
              <a:t> , and</a:t>
            </a:r>
            <a:r>
              <a:rPr>
                <a:latin typeface="Courier New"/>
              </a:rPr>
              <a:t> prepared</a:t>
            </a:r>
            <a:r>
              <a:t> .</a:t>
            </a:r>
          </a:p>
          <a:p>
            <a:r>
              <a:t> Assign an alias to invoke the agent.</a:t>
            </a:r>
          </a:p>
          <a:p>
            <a:r>
              <a:t> Use the runtime client to interact with the agent.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Agents require configuration for production use.</a:t>
            </a:r>
          </a:p>
          <a:p>
            <a:r>
              <a:t> Aliases ensure stability and version control for deployment.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800"/>
            </a:pPr>
            <a:r>
              <a:t>Setup
</a:t>
            </a:r>
            <a:r>
              <a:rPr b="1"/>
              <a:t>Connecting Your Agent to a CRM
</a:t>
            </a:r>
            <a:r>
              <a:t>Adding Calculations
Guardrails for Your Agent
Using a Knowledge Base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Connecting Your Agent to a CRM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Enable your agent to integrate with external systems, such as CRMs.</a:t>
            </a:r>
          </a:p>
          <a:p>
            <a:r>
              <a:t> Use Lambda functions to handle customer data and support requests.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Actions and Action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Define action groups: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6" y="2129872"/>
            <a:ext cx="9286875" cy="47486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378295</TotalTime>
  <Words>803</Words>
  <Application>Microsoft Macintosh PowerPoint</Application>
  <PresentationFormat>Custom</PresentationFormat>
  <Paragraphs>131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 Bold</vt:lpstr>
      <vt:lpstr>Courier New</vt:lpstr>
      <vt:lpstr>Garamond</vt:lpstr>
      <vt:lpstr>Monotype Sorts</vt:lpstr>
      <vt:lpstr>Times New Roman</vt:lpstr>
      <vt:lpstr>Verdana</vt:lpstr>
      <vt:lpstr>Wingdings</vt:lpstr>
      <vt:lpstr>LPc_New</vt:lpstr>
      <vt:lpstr>Your First Agent with Amazon Bedrock</vt:lpstr>
      <vt:lpstr>Setup</vt:lpstr>
      <vt:lpstr>Introduction</vt:lpstr>
      <vt:lpstr>Steps to Create an Agent</vt:lpstr>
      <vt:lpstr>Observing the Agent Workflow</vt:lpstr>
      <vt:lpstr>Key Takeaways</vt:lpstr>
      <vt:lpstr>Connecting Your Agent to a CRM</vt:lpstr>
      <vt:lpstr>Introduction</vt:lpstr>
      <vt:lpstr>Setting Up Actions and Action Groups</vt:lpstr>
      <vt:lpstr>Observing the Agent in Action</vt:lpstr>
      <vt:lpstr>Key Takeaways</vt:lpstr>
      <vt:lpstr>Adding Calculations</vt:lpstr>
      <vt:lpstr>Introduction</vt:lpstr>
      <vt:lpstr>Setting Up Code Interpreter</vt:lpstr>
      <vt:lpstr>Key Takeaways</vt:lpstr>
      <vt:lpstr>Guardrails for Your Agent</vt:lpstr>
      <vt:lpstr>Introduction</vt:lpstr>
      <vt:lpstr>Creating Guardrails</vt:lpstr>
      <vt:lpstr>Key Takeaways</vt:lpstr>
      <vt:lpstr>Using a Knowledge Base</vt:lpstr>
      <vt:lpstr>Introduction</vt:lpstr>
      <vt:lpstr>Setting Up a Knowledge Base</vt:lpstr>
      <vt:lpstr>Observing the Agent in Action</vt:lpstr>
      <vt:lpstr>Key Takeaways</vt:lpstr>
    </vt:vector>
  </TitlesOfParts>
  <Company>Elephant Scale LLC &amp; LearningPatterns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Mark Kerzner</cp:lastModifiedBy>
  <cp:revision>4140</cp:revision>
  <cp:lastPrinted>2010-01-03T02:41:41Z</cp:lastPrinted>
  <dcterms:created xsi:type="dcterms:W3CDTF">2010-07-13T15:22:01Z</dcterms:created>
  <dcterms:modified xsi:type="dcterms:W3CDTF">2024-12-09T04:03:37Z</dcterms:modified>
</cp:coreProperties>
</file>