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Cyber-IACS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class!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Yes, this is your class. What does this mean? You define the value.</a:t>
            </a:r>
          </a:p>
          <a:p>
            <a:r>
              <a:t> What is the most important ingredient of class – your participation!</a:t>
            </a:r>
          </a:p>
          <a:p>
            <a:r>
              <a:t> Your feedback and questions are always welcomed.</a:t>
            </a:r>
          </a:p>
          <a:p>
            <a:r>
              <a:t> There is no protocol in class. Speak up anytime!</a:t>
            </a:r>
          </a:p>
          <a:p>
            <a:r>
              <a:t> We value your comments during and after class. Just email</a:t>
            </a:r>
            <a:r>
              <a:rPr>
                <a:latin typeface="Courier New"/>
              </a:rPr>
              <a:t> mark@elephantscale.com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IACS 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Industrial Automation and Control Systems (IACS) and security, * The role of managers, hackers, and developers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Implementing IACS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 design principals, * Cryptography * Software Development Lifecycle (SDLC), IEC62443 standards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IT knowledge is assumed</a:t>
            </a:r>
          </a:p>
          <a:p>
            <a:r>
              <a:t> Have a computer and a browser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IACS Cybersecurity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