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5986" autoAdjust="0"/>
  </p:normalViewPr>
  <p:slideViewPr>
    <p:cSldViewPr>
      <p:cViewPr varScale="1">
        <p:scale>
          <a:sx n="90" d="100"/>
          <a:sy n="90" d="100"/>
        </p:scale>
        <p:origin x="3312" y="208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About Cyber-IACS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class!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Yes, this is your class. What does this mean? You define the value.</a:t>
            </a:r>
          </a:p>
          <a:p>
            <a:r>
              <a:t> What is the most important ingredient of class – your participation!</a:t>
            </a:r>
          </a:p>
          <a:p>
            <a:r>
              <a:t> Your feedback and questions are always welcomed.</a:t>
            </a:r>
          </a:p>
          <a:p>
            <a:r>
              <a:t> There is no protocol in class. Speak up anytime!</a:t>
            </a:r>
          </a:p>
          <a:p>
            <a:r>
              <a:t> We value your comments during and after class. Just email</a:t>
            </a:r>
            <a:r>
              <a:rPr>
                <a:latin typeface="Courier New"/>
              </a:rPr>
              <a:t> mark@elephantscale.com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security? (scale of 1 – 4:  1 – new,   4 – expert)</a:t>
            </a:r>
          </a:p>
          <a:p>
            <a:pPr lvl="1"/>
            <a:r>
              <a:t> Something non-technical about you!(favorite ice cream flavor or hobby…)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ce-cr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5038344"/>
            <a:ext cx="2130552" cy="1581912"/>
          </a:xfrm>
          <a:prstGeom prst="rect">
            <a:avLst/>
          </a:prstGeom>
        </p:spPr>
      </p:pic>
      <p:pic>
        <p:nvPicPr>
          <p:cNvPr id="6" name="Picture 5" descr="hi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5038344"/>
            <a:ext cx="213055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- 2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13131"/>
              </p:ext>
            </p:extLst>
          </p:nvPr>
        </p:nvGraphicFramePr>
        <p:xfrm>
          <a:off x="237744" y="914400"/>
          <a:ext cx="8915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8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IACS Cybersecurity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Industrial Automation and Control Systems (IACS) and security, </a:t>
                      </a:r>
                      <a:endParaRPr lang="en-US" dirty="0"/>
                    </a:p>
                    <a:p>
                      <a:r>
                        <a:rPr dirty="0"/>
                        <a:t>The role of managers, hackers, and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Implementing IACS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Security design princip</a:t>
                      </a:r>
                      <a:r>
                        <a:rPr lang="en-US" dirty="0"/>
                        <a:t>le</a:t>
                      </a:r>
                      <a:r>
                        <a:rPr dirty="0"/>
                        <a:t>s</a:t>
                      </a:r>
                      <a:endParaRPr lang="en-US" dirty="0"/>
                    </a:p>
                    <a:p>
                      <a:r>
                        <a:rPr dirty="0"/>
                        <a:t>Cryptography</a:t>
                      </a:r>
                      <a:endParaRPr lang="en-US" dirty="0"/>
                    </a:p>
                    <a:p>
                      <a:r>
                        <a:rPr dirty="0"/>
                        <a:t>Software Development Lifecycle (SDLC), IEC62443 standards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Basic IT knowledge is assumed</a:t>
            </a:r>
          </a:p>
          <a:p>
            <a:r>
              <a:t> Have a computer and a browser</a:t>
            </a:r>
          </a:p>
          <a:p>
            <a:pPr lvl="1"/>
            <a:r>
              <a:t> Or on the cloud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an IACS Cybersecurity class</a:t>
            </a:r>
          </a:p>
          <a:p>
            <a:pPr lvl="1"/>
            <a:r>
              <a:t> No previous knowledge is assumed (but may be helpful)</a:t>
            </a:r>
          </a:p>
          <a:p>
            <a:pPr lvl="1"/>
            <a:r>
              <a:t> Class will be based on the pace of majority of the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 - no need to learn anything by heart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2587752"/>
            <a:ext cx="4837176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 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378294</TotalTime>
  <Words>447</Words>
  <Application>Microsoft Macintosh PowerPoint</Application>
  <PresentationFormat>Custom</PresentationFormat>
  <Paragraphs>119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Bold</vt:lpstr>
      <vt:lpstr>Arial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About Cyber-IACS</vt:lpstr>
      <vt:lpstr>Agenda - 2 days</vt:lpstr>
      <vt:lpstr>Pre-requisites and Expectations</vt:lpstr>
      <vt:lpstr>Our Teaching Philosophy</vt:lpstr>
      <vt:lpstr>Lots of Labs: Learn By Doing</vt:lpstr>
      <vt:lpstr>Analogy: Learning To Fly…</vt:lpstr>
      <vt:lpstr>Instruction</vt:lpstr>
      <vt:lpstr>+ Flight Time</vt:lpstr>
      <vt:lpstr>This Will Take A Lot Of Practice </vt:lpstr>
      <vt:lpstr>Your class!</vt:lpstr>
      <vt:lpstr>About You And Me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4136</cp:revision>
  <cp:lastPrinted>2010-01-03T02:41:41Z</cp:lastPrinted>
  <dcterms:created xsi:type="dcterms:W3CDTF">2010-07-13T15:22:01Z</dcterms:created>
  <dcterms:modified xsi:type="dcterms:W3CDTF">2021-11-02T04:26:17Z</dcterms:modified>
</cp:coreProperties>
</file>