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plan described in the following slides follows the direction suggested</a:t>
            </a:r>
            <a:r>
              <a:t> in the "Comprehensive Guide to Operational Technology Cybersecurity" eBook</a:t>
            </a:r>
            <a:r>
              <a:t> by MissionSecure company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OT Cybersecurity Overview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Trends</a:t>
            </a:r>
          </a:p>
          <a:p>
            <a:pPr lvl="1"/>
            <a:r>
              <a:t> As data collection and analysis become more important</a:t>
            </a:r>
          </a:p>
          <a:p>
            <a:pPr lvl="1"/>
            <a:r>
              <a:t> IT and OT converge to enable “big data” initiatives</a:t>
            </a:r>
          </a:p>
          <a:p>
            <a:r>
              <a:t> Directions</a:t>
            </a:r>
          </a:p>
          <a:p>
            <a:pPr lvl="1"/>
            <a:r>
              <a:t> it has become necessary to reassess cybersecurity best practices</a:t>
            </a:r>
          </a:p>
          <a:p>
            <a:pPr lvl="1"/>
            <a:r>
              <a:t> for protecting OT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-plan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7507224" cy="4203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