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Vault introduction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benef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8585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ol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3218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</a:t>
            </a:r>
            <a:r>
              <a:t> 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425696"/>
            <a:ext cx="7507224" cy="3729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  <a:r>
              <a:t> 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lice-pu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231136"/>
            <a:ext cx="25458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rov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97280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os-enterpr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442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49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torage-back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5123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ecret-eng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65200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auth-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0203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4648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8966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-r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4394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ashicorp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11252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1981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news: HCP Vault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APR 07 2021</a:t>
            </a:r>
          </a:p>
          <a:p>
            <a:r>
              <a:t> HCP Vault is now generally available on AWS.</a:t>
            </a:r>
          </a:p>
          <a:p>
            <a:pPr lvl="1"/>
            <a:r>
              <a:t> HCP Vault gives you the power and security of HashiCorp Vault</a:t>
            </a:r>
          </a:p>
          <a:p>
            <a:pPr lvl="1"/>
            <a:r>
              <a:t> We still need to know how to use it 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an account:</a:t>
            </a:r>
          </a:p>
          <a:p>
            <a:pPr lvl="1"/>
            <a:r>
              <a:t> First create a HashiCorp Cloud Platform account.</a:t>
            </a:r>
          </a:p>
          <a:p>
            <a:r>
              <a:t> Deploy a cluster</a:t>
            </a:r>
          </a:p>
          <a:p>
            <a:pPr lvl="1"/>
            <a:r>
              <a:t> Next, select HCP Vault from the dashboard. We have a quickstart deployment guide that will walk you through the process of creating your HashiCorp Virtual Network (HVN) and a Vault cluster.</a:t>
            </a:r>
          </a:p>
          <a:p>
            <a:r>
              <a:t> Peer with AWS</a:t>
            </a:r>
          </a:p>
          <a:p>
            <a:pPr lvl="1"/>
            <a:r>
              <a:t> Once you have deployed their HVN and cluster, the next step is to peer that network with your existing AWS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on AWS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aws-pri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563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ashi-offer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9568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7282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2075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