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About Ansible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1056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" y="1572768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Ansible (scale of 1 – 4 ;  1 – new,   4 – expert)</a:t>
            </a:r>
          </a:p>
          <a:p>
            <a:pPr lvl="1"/>
            <a:r>
              <a:t> Something non-technical about you!(favorite ice cream flavor, hobby, etc.)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hiking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5422392"/>
            <a:ext cx="2084831" cy="1847088"/>
          </a:xfrm>
          <a:prstGeom prst="rect">
            <a:avLst/>
          </a:prstGeom>
        </p:spPr>
      </p:pic>
      <p:pic>
        <p:nvPicPr>
          <p:cNvPr id="6" name="Picture 5" descr="ice-cream-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2" y="5449824"/>
            <a:ext cx="3282696" cy="1783080"/>
          </a:xfrm>
          <a:prstGeom prst="rect">
            <a:avLst/>
          </a:prstGeom>
        </p:spPr>
      </p:pic>
      <p:pic>
        <p:nvPicPr>
          <p:cNvPr id="7" name="Picture 6" descr="biking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5422392"/>
            <a:ext cx="2084831" cy="1847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Overview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Deploying Ansible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Playbooks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Variables and Inclusions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Task Control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Block Control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Variables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Conditions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Jinja2 Templates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Vault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Subject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Roles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Optimizing Ansible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Ansible Galaxy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for Ansible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 Ansible knowledge is assumed (but may be helpful)</a:t>
            </a:r>
          </a:p>
          <a:p>
            <a:r>
              <a:t> Some software development experience (languages, databases, ...)</a:t>
            </a:r>
          </a:p>
          <a:p>
            <a:r>
              <a:t> Have the Ansible development environment</a:t>
            </a:r>
          </a:p>
          <a:p>
            <a:pPr lvl="1"/>
            <a:r>
              <a:t> We will set this up in class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intro-intermediate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No need to memorize any API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simpsons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545336"/>
            <a:ext cx="7205472" cy="5806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91056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2588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