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ansible-labs/tree/main/adhoc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Why Agentless?</a:t>
            </a:r>
          </a:p>
          <a:p>
            <a:r>
              <a:t>Inventory</a:t>
            </a:r>
          </a:p>
          <a:p>
            <a:r>
              <a:t>Install Ansible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Why Ansible?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Idempotent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ensures</a:t>
            </a:r>
            <a:r>
              <a:rPr b="1"/>
              <a:t> idempotency</a:t>
            </a:r>
            <a:r>
              <a:t> , meaning you can run the same task multiple times without altering the outcome after the first successful run.</a:t>
            </a:r>
          </a:p>
          <a:p>
            <a:r>
              <a:t> This guarantees a consistent state on all managed systems, regardless of how many times the playbooks are executed.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While Ansible is frequently used for configuration management, it is not a</a:t>
            </a:r>
            <a:r>
              <a:rPr i="1"/>
              <a:t> pure</a:t>
            </a:r>
            <a:r>
              <a:t> configuration management tool in the same sense as Puppet or Chef.</a:t>
            </a:r>
          </a:p>
          <a:p>
            <a:r>
              <a:rPr b="1"/>
              <a:t> However</a:t>
            </a:r>
            <a:r>
              <a:t> , it can still manage configuration files effectively and is often used in that capacity.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no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559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Control Node</a:t>
            </a:r>
            <a:r>
              <a:t> : Where Ansible is installed and commands are run.</a:t>
            </a:r>
          </a:p>
          <a:p>
            <a:r>
              <a:rPr b="1"/>
              <a:t> Managed Nodes</a:t>
            </a:r>
            <a:r>
              <a:t> : Systems you want to control, which require no special agents.</a:t>
            </a:r>
          </a:p>
          <a:p>
            <a:r>
              <a:rPr b="1"/>
              <a:t> Inventory</a:t>
            </a:r>
            <a:r>
              <a:t> : A list of hosts or groups of hosts.</a:t>
            </a:r>
          </a:p>
          <a:p>
            <a:r>
              <a:rPr b="1"/>
              <a:t> Modules</a:t>
            </a:r>
            <a:r>
              <a:t> : Units of code Ansible executes via SSH or WinRM.</a:t>
            </a:r>
          </a:p>
          <a:p>
            <a:r>
              <a:rPr b="1"/>
              <a:t> Playbooks</a:t>
            </a:r>
            <a:r>
              <a:t> : YAML files that define a series of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mg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89397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AGAINST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“run against” a host or group means to execute a specific ad-hoc command, play, or playbook on those targeted systems.</a:t>
            </a:r>
          </a:p>
          <a:p>
            <a:r>
              <a:t> The target hosts or groups are defined in the inventory.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me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2674620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vs. Chef vs. Puppet vs. SaltStack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Below is a high-level comparison of popular automation/configuration management tools.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1792224"/>
          <a:ext cx="8915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SaltStack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Configuration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Ruby 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Puppet 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YAML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Masterless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Agent-Based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Optional (`ansible-pull`)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Idempotent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Real-Time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Parallel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Dependency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Dry-Run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Declarative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Why Agentless?
</a:t>
            </a:r>
            <a:r>
              <a:rPr b="1"/>
              <a:t>Inventory
</a:t>
            </a:r>
            <a:r>
              <a:t>Install Ansible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Inventory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An inventory is a list of hosts (systems) managed by Ansible.</a:t>
            </a:r>
          </a:p>
          <a:p>
            <a:r>
              <a:rPr b="1"/>
              <a:t> Types</a:t>
            </a:r>
            <a:r>
              <a:t> : It can be static (a file) or dynamic (generated by a script).</a:t>
            </a:r>
          </a:p>
          <a:p>
            <a:r>
              <a:rPr b="1"/>
              <a:t> Usage</a:t>
            </a:r>
            <a:r>
              <a:t> : Can be specified on the command line or within a default file (commonly</a:t>
            </a:r>
            <a:r>
              <a:rPr>
                <a:latin typeface="Courier New"/>
              </a:rPr>
              <a:t> /etc/ansible/hosts</a:t>
            </a:r>
            <a:r>
              <a:t> ).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48387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Sections</a:t>
            </a:r>
            <a:r>
              <a:t> : Group hosts under bracketed sections (e.g.,</a:t>
            </a:r>
            <a:r>
              <a:rPr>
                <a:latin typeface="Courier New"/>
              </a:rPr>
              <a:t> [webserver]</a:t>
            </a:r>
            <a:r>
              <a:t> ).</a:t>
            </a:r>
          </a:p>
          <a:p>
            <a:r>
              <a:rPr b="1"/>
              <a:t> Hosts and Attributes</a:t>
            </a:r>
            <a:r>
              <a:t> : You can specify hosts and their connection parameters using key-value pairs (e.g.,</a:t>
            </a:r>
            <a:r>
              <a:rPr>
                <a:latin typeface="Courier New"/>
              </a:rPr>
              <a:t> ansible_user=ubuntu</a:t>
            </a:r>
            <a:r>
              <a:t> ).</a:t>
            </a:r>
          </a:p>
          <a:p>
            <a:r>
              <a:rPr b="1"/>
              <a:t> Optional Attributes</a:t>
            </a:r>
            <a:r>
              <a:t> : If no attributes are specified, Ansible uses defaults (like SSH key-based authentication).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409165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Defined in a File</a:t>
            </a:r>
            <a:r>
              <a:t> : Commonly located in</a:t>
            </a:r>
            <a:r>
              <a:rPr>
                <a:latin typeface="Courier New"/>
              </a:rPr>
              <a:t> /etc/ansible/hosts</a:t>
            </a:r>
            <a:r>
              <a:t> .</a:t>
            </a:r>
          </a:p>
          <a:p>
            <a:r>
              <a:rPr b="1"/>
              <a:t> INI Format</a:t>
            </a:r>
            <a:r>
              <a:t> : The most common format, but YAML and others are possible.</a:t>
            </a:r>
          </a:p>
          <a:p>
            <a:r>
              <a:rPr b="1"/>
              <a:t> Easy to Maintain</a:t>
            </a:r>
            <a:r>
              <a:t> : Good for smaller environments or those that change infrequently.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random_numb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5080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662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Stating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IT environments often require deploying and managing a large number of servers, applications, and services. When done manually, these tasks are error-prone, time-consuming, and difficult to</a:t>
            </a:r>
            <a:r>
              <a:t> scale. Configuration drift, inconsistent updates, and lack of centralized management can create unnecessary complexity and risk.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obl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75072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Script-Driven</a:t>
            </a:r>
            <a:r>
              <a:t> : Hosts are populated dynamically using external data sources, such as cloud provider APIs or CMDBs.</a:t>
            </a:r>
          </a:p>
          <a:p>
            <a:r>
              <a:rPr b="1"/>
              <a:t> Format</a:t>
            </a:r>
            <a:r>
              <a:t> : The script outputs JSON describing groups, hosts, and associated variables.</a:t>
            </a:r>
          </a:p>
          <a:p>
            <a:r>
              <a:rPr b="1"/>
              <a:t> Location</a:t>
            </a:r>
            <a:r>
              <a:t> : By default, Ansible will look in</a:t>
            </a:r>
            <a:r>
              <a:rPr>
                <a:latin typeface="Courier New"/>
              </a:rPr>
              <a:t> /etc/ansible/hosts</a:t>
            </a:r>
            <a:r>
              <a:t> or the directory specified with</a:t>
            </a:r>
            <a:r>
              <a:rPr>
                <a:latin typeface="Courier New"/>
              </a:rPr>
              <a:t> -i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Why Agentless?
</a:t>
            </a:r>
            <a:r>
              <a:t>Inventory
</a:t>
            </a:r>
            <a:r>
              <a:rPr b="1"/>
              <a:t>Install Ansible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Install Ansible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Language</a:t>
            </a:r>
            <a:r>
              <a:t> : Ansible is primarily written in Python, allowing it to run on many OSes including Debian, Red Hat-based distributions, and FreeBSD.</a:t>
            </a:r>
          </a:p>
          <a:p>
            <a:r>
              <a:rPr b="1"/>
              <a:t> macOS</a:t>
            </a:r>
            <a:r>
              <a:t> : Can be installed via</a:t>
            </a:r>
            <a:r>
              <a:rPr>
                <a:latin typeface="Courier New"/>
              </a:rPr>
              <a:t> pip</a:t>
            </a:r>
            <a:r>
              <a:t> , Homebrew, or other package managers.</a:t>
            </a:r>
          </a:p>
          <a:p>
            <a:r>
              <a:rPr b="1"/>
              <a:t> Windows</a:t>
            </a:r>
            <a:r>
              <a:t> : Native installation is supported via WSL2 (Windows Subsystem for Linux) or Python distributions. Windows Server 2025 requires Ansible Core 2.19+.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Release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Frequency</a:t>
            </a:r>
            <a:r>
              <a:t> : Ansible releases occur approximately every four weeks for minor versions, with major releases twice a year.</a:t>
            </a:r>
          </a:p>
          <a:p>
            <a:r>
              <a:rPr b="1"/>
              <a:t> Current Versions</a:t>
            </a:r>
            <a:r>
              <a:t> : As of 2025, Ansible 11.x is the latest stable release (based on ansible-core 2.18.x).</a:t>
            </a:r>
          </a:p>
          <a:p>
            <a:r>
              <a:rPr b="1"/>
              <a:t> Changes</a:t>
            </a:r>
            <a:r>
              <a:t> : Each release includes bug fixes, new collections, and feature updates while maintaining backward compatibility.</a:t>
            </a:r>
          </a:p>
          <a:p>
            <a:r>
              <a:rPr b="1"/>
              <a:t> Best Practice</a:t>
            </a:r>
            <a:r>
              <a:t> : Use official Ansible packages or repositories to stay up to date with the latest stable releases.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rel_c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864608"/>
            <a:ext cx="1517904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Task</a:t>
            </a:r>
            <a:r>
              <a:t> : Install Ansible</a:t>
            </a:r>
          </a:p>
          <a:p>
            <a:r>
              <a:rPr b="1"/>
              <a:t> Instructions</a:t>
            </a:r>
            <a:r>
              <a:t> :</a:t>
            </a:r>
            <a:r>
              <a:t> https://github.com/elephantscale/ansible-labs/blob/main/setup/Install-Ansible.md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Ad-Hoc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Ad-Hoc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Quick, one-off Ansible commands run from the CLI using the</a:t>
            </a:r>
            <a:r>
              <a:rPr>
                <a:latin typeface="Courier New"/>
              </a:rPr>
              <a:t> ansible</a:t>
            </a:r>
            <a:r>
              <a:t> command.</a:t>
            </a:r>
          </a:p>
          <a:p>
            <a:r>
              <a:rPr b="1"/>
              <a:t> Non-Reusable</a:t>
            </a:r>
            <a:r>
              <a:t> : Ideal for immediate tasks (e.g., checking connectivity, rebooting a server), but not for ongoing tasks.</a:t>
            </a:r>
          </a:p>
          <a:p>
            <a:r>
              <a:rPr b="1"/>
              <a:t> Examples of Use</a:t>
            </a:r>
            <a:r>
              <a:t> :</a:t>
            </a:r>
          </a:p>
          <a:p>
            <a:pPr lvl="1"/>
            <a:r>
              <a:rPr b="1"/>
              <a:t> Reboot Servers</a:t>
            </a:r>
          </a:p>
          <a:p>
            <a:pPr lvl="1"/>
            <a:r>
              <a:rPr b="1"/>
              <a:t> Copy Files</a:t>
            </a:r>
          </a:p>
          <a:p>
            <a:pPr lvl="1"/>
            <a:r>
              <a:rPr b="1"/>
              <a:t> Manage Packages and Users</a:t>
            </a:r>
          </a:p>
          <a:p>
            <a:r>
              <a:rPr b="1"/>
              <a:t> Modules</a:t>
            </a:r>
            <a:r>
              <a:t> : You can invoke any Ansible module (e.g.,</a:t>
            </a:r>
            <a:r>
              <a:rPr>
                <a:latin typeface="Courier New"/>
              </a:rPr>
              <a:t> ping</a:t>
            </a:r>
            <a:r>
              <a:t> ,</a:t>
            </a:r>
            <a:r>
              <a:rPr>
                <a:latin typeface="Courier New"/>
              </a:rPr>
              <a:t> shell</a:t>
            </a:r>
            <a:r>
              <a:t> ,</a:t>
            </a:r>
            <a:r>
              <a:rPr>
                <a:latin typeface="Courier New"/>
              </a:rPr>
              <a:t> yum</a:t>
            </a:r>
            <a:r>
              <a:t> ) with</a:t>
            </a:r>
            <a:r>
              <a:rPr>
                <a:latin typeface="Courier New"/>
              </a:rPr>
              <a:t> -m</a:t>
            </a:r>
            <a:r>
              <a:t> .</a:t>
            </a:r>
          </a:p>
          <a:p>
            <a:r>
              <a:rPr b="1"/>
              <a:t> Arguments</a:t>
            </a:r>
            <a:r>
              <a:t> : Pass parameters using</a:t>
            </a:r>
            <a:r>
              <a:rPr>
                <a:latin typeface="Courier New"/>
              </a:rPr>
              <a:t> -a</a:t>
            </a:r>
            <a:r>
              <a:t> .</a:t>
            </a:r>
          </a:p>
          <a:p>
            <a:r>
              <a:rPr b="1"/>
              <a:t> Inventory</a:t>
            </a:r>
            <a:r>
              <a:t> : Specify inventory location (or use default) with</a:t>
            </a:r>
            <a:r>
              <a:rPr>
                <a:latin typeface="Courier New"/>
              </a:rPr>
              <a:t> -i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This command uses the</a:t>
            </a:r>
            <a:r>
              <a:rPr>
                <a:latin typeface="Courier New"/>
              </a:rPr>
              <a:t> ping</a:t>
            </a:r>
            <a:r>
              <a:t> module to check connectivity against all hosts defined in the</a:t>
            </a:r>
            <a:r>
              <a:rPr>
                <a:latin typeface="Courier New"/>
              </a:rPr>
              <a:t> hosts</a:t>
            </a:r>
            <a:r>
              <a:t>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978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Objective</a:t>
            </a:r>
            <a:r>
              <a:t> : Practice running Ad-Hoc commands</a:t>
            </a:r>
          </a:p>
          <a:p>
            <a:r>
              <a:rPr b="1"/>
              <a:t> Instructions</a:t>
            </a:r>
            <a:r>
              <a:t> :</a:t>
            </a:r>
            <a:r>
              <a:rPr>
                <a:hlinkClick r:id="rId2"/>
              </a:rPr>
              <a:t> Ansible Labs - Adhoc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rPr b="1"/>
              <a:t> Automation</a:t>
            </a:r>
            <a:r>
              <a:t> is the key to addressing these challenges. By using tools that enable streamlined, repeatable processes, organizations can ensure consistency, reduce human error, and achieve faster</a:t>
            </a:r>
            <a:r>
              <a:t>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nsw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9780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Automating the management and deployment of a large infrastructure is essential to maintain consistency and scalability.</a:t>
            </a:r>
          </a:p>
          <a:p>
            <a:r>
              <a:t> Ansible is one such automation tool that makes it easy to define, manage, and orchestrate IT environments in a repeatable, secure, and predictable way.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nsi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634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wha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7507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Simple IT Automation Tool</a:t>
            </a:r>
            <a:r>
              <a:t> Ansible is designed to simplify the deployment of applications and the maintenance of systems.</a:t>
            </a:r>
          </a:p>
          <a:p>
            <a:r>
              <a:rPr b="1"/>
              <a:t> No Need for Custom Scripts</a:t>
            </a:r>
            <a:r>
              <a:t> You don’t have to write complex scripts or custom code to manage updates or roll out new features.</a:t>
            </a:r>
          </a:p>
          <a:p>
            <a:r>
              <a:rPr b="1"/>
              <a:t> Human-Readable Language</a:t>
            </a:r>
            <a:r>
              <a:t> Ansible uses YAML, a syntax that closely resembles plain English, making configurations easy to write and review.</a:t>
            </a:r>
          </a:p>
          <a:p>
            <a:r>
              <a:rPr b="1"/>
              <a:t> Agentless Architecture</a:t>
            </a:r>
            <a:r>
              <a:t> Because Ansible relies on SSH (or WinRM for Windows), there is no need to install any agents on the managed nodes. This makes setup and management far simpler.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to Use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Configuration Management</a:t>
            </a:r>
            <a:r>
              <a:t> Maintain consistent system configurations across servers.</a:t>
            </a:r>
          </a:p>
          <a:p>
            <a:r>
              <a:rPr b="1"/>
              <a:t> Application Deployment</a:t>
            </a:r>
            <a:r>
              <a:t> Automate the rollout of new application versions, ensuring consistent deployments.</a:t>
            </a:r>
          </a:p>
          <a:p>
            <a:r>
              <a:rPr b="1"/>
              <a:t> Continuous Delivery</a:t>
            </a:r>
            <a:r>
              <a:t> Integrate with CI/CD pipelines to automate builds, tests, and releases.</a:t>
            </a:r>
          </a:p>
          <a:p>
            <a:r>
              <a:rPr b="1"/>
              <a:t> Orchestration</a:t>
            </a:r>
            <a:r>
              <a:t> Coordinate complex, multi-step workflows and interdependent services.</a:t>
            </a:r>
          </a:p>
          <a:p>
            <a:r>
              <a:rPr b="1"/>
              <a:t> Security Automation</a:t>
            </a:r>
            <a:r>
              <a:t> Streamline security patches, vulnerability scans, and compliance checks.</a:t>
            </a:r>
          </a:p>
          <a:p>
            <a:r>
              <a:rPr b="1"/>
              <a:t> Multi-Tier Applications</a:t>
            </a:r>
            <a:r>
              <a:t> Manage configurations across multiple layers (web, application, database) seamlessly.</a:t>
            </a:r>
          </a:p>
          <a:p>
            <a:r>
              <a:rPr b="1"/>
              <a:t> Cloud Provisioning</a:t>
            </a:r>
            <a:r>
              <a:t> Provision and manage resources on cloud providers (AWS, Azure, GCP, etc.).</a:t>
            </a:r>
          </a:p>
          <a:p>
            <a:r>
              <a:rPr b="1"/>
              <a:t> Network Automation</a:t>
            </a:r>
            <a:r>
              <a:t> Configure and maintain network devices, such as switches and routers.</a:t>
            </a:r>
          </a:p>
          <a:p>
            <a:r>
              <a:rPr b="1"/>
              <a:t> And More…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Target systems do not require any pre-installed software or running services for Ansible to manage them. By default, Ansible communicates via SSH (on Unix-like systems) or WinRM (on Windows). Tasks</a:t>
            </a:r>
            <a:r>
              <a:t> execute on the remote host only when needed, leaving no persistent agents behind.</a:t>
            </a:r>
          </a:p>
          <a:p/>
          <a:p/>
          <a:p/>
          <a:p/>
          <a:p/>
          <a:p/>
          <a:p/>
          <a:p>
            <a:r>
              <a:t> &lt;span style="font-size:15px; color:red"&gt;</a:t>
            </a:r>
            <a:r>
              <a:rPr i="1"/>
              <a:t> Important: Windows hosts require PowerShell and WinRM to be configured, but no separate agent or service is needed.</a:t>
            </a:r>
            <a:r>
              <a:t> &lt;/span&gt;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507224" cy="420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Why Agentless?
</a:t>
            </a:r>
            <a:r>
              <a:t>Inventory
</a:t>
            </a:r>
            <a:r>
              <a:t>Install Ansible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Why Agentless?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