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Chapter 2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Chapter 4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Chapter 5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Chapter 6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Page 250</a:t>
            </a:r>
          </a:p>
          <a:p>
            <a:r>
              <a:t> In a fast-moving business where applications are running on dynamic infrastructure,</a:t>
            </a:r>
            <a:r>
              <a:t> determining where services are running and how they can be accessed may become a</a:t>
            </a:r>
            <a:r>
              <a:t> challenge to manage. Fortunately, HashiCorp provides a solution to this dilemma with its</a:t>
            </a:r>
            <a:r>
              <a:t> Consul product. By instructing applications and services to register with Consul, a service</a:t>
            </a:r>
            <a:r>
              <a:t> registry can be populated, and applications can query the registry to discover and connect</a:t>
            </a:r>
            <a:r>
              <a:t> to critical services throughout the organization.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Vault Deployment</a:t>
            </a:r>
          </a:p>
          <a:p>
            <a:r>
              <a:t>Configuring Vault components</a:t>
            </a:r>
          </a:p>
          <a:p>
            <a:r>
              <a:t>Managing the Vault service</a:t>
            </a:r>
          </a:p>
          <a:p>
            <a:r>
              <a:t>Extending and Integrating Vault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Vault scalability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Consul for Service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Vault Deployment
</a:t>
            </a:r>
            <a:r>
              <a:t>Configuring Vault components
</a:t>
            </a:r>
            <a:r>
              <a:t>Managing the Vault service
</a:t>
            </a:r>
            <a:r>
              <a:t>Extending and Integrating Vault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Vault Deployment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Planning a Vault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Vault Deployment
</a:t>
            </a:r>
            <a:r>
              <a:rPr b="1"/>
              <a:t>Configuring Vault components
</a:t>
            </a:r>
            <a:r>
              <a:t>Managing the Vault service
</a:t>
            </a:r>
            <a:r>
              <a:t>Extending and Integrating Vault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Configuring Vault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Configuring Vault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Auth Methods</a:t>
            </a:r>
          </a:p>
          <a:p>
            <a:r>
              <a:t> Secrets Engines</a:t>
            </a:r>
          </a:p>
          <a:p>
            <a:r>
              <a:t> Vault Policies</a:t>
            </a:r>
          </a:p>
          <a:p>
            <a:r>
              <a:t> Audit Devices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Vault Deployment
</a:t>
            </a:r>
            <a:r>
              <a:t>Configuring Vault components
</a:t>
            </a:r>
            <a:r>
              <a:rPr b="1"/>
              <a:t>Managing the Vault service
</a:t>
            </a:r>
            <a:r>
              <a:t>Extending and Integrating Vault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Managing the Vault service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Managing the Vault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Vault Service Maintenance</a:t>
            </a:r>
          </a:p>
          <a:p>
            <a:r>
              <a:t> Scaling and Optimizing Vault</a:t>
            </a:r>
          </a:p>
          <a:p>
            <a:r>
              <a:t> Replication and Disaster Recovery</a:t>
            </a:r>
          </a:p>
          <a:p>
            <a:r>
              <a:t> Common Issues and Solutions</a:t>
            </a:r>
          </a:p>
          <a:p>
            <a:r>
              <a:t> Common Migration and Onboarding Patterns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Vault Deployment
</a:t>
            </a:r>
            <a:r>
              <a:t>Configuring Vault components
</a:t>
            </a:r>
            <a:r>
              <a:t>Managing the Vault service
</a:t>
            </a:r>
            <a:r>
              <a:rPr b="1"/>
              <a:t>Extending and Integrating Vault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>
              <a:defRPr sz="4200"/>
            </a:pPr>
            <a:r>
              <a:t>Extending and Integrating Vault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Extending and Integrating Vault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Integrating with Kubernetes</a:t>
            </a:r>
          </a:p>
          <a:p>
            <a:r>
              <a:t> Consul for Service Discovery</a:t>
            </a:r>
          </a:p>
          <a:p>
            <a:r>
              <a:t> Terraform Integration</a:t>
            </a:r>
          </a:p>
          <a:p>
            <a:r>
              <a:t> Coding for Reliability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