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umroad.com/l/vaultbook/j67unh3" TargetMode="External"/><Relationship Id="rId2" Type="http://schemas.openxmlformats.org/officeDocument/2006/relationships/hyperlink" Target="https://www.amazon.com/gp/product/B08LNQML27/ref=as_li_ss_tl?pf_rd_r=Q59WRZR3R8QHKF5YZ2R2&amp;pf_rd_p=edaba0ee-c2fe-4124-9f5d-b31d6b1bfbee&amp;linkCode=sl1&amp;tag=vaultbook-20&amp;linkId=cff39cd5ffff2c7bffebfcc88b4a8432&amp;language=en_U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udemy.com/user/bryan-krause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Vault and Consul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Instructor’s contact information</a:t>
            </a:r>
          </a:p>
          <a:p>
            <a:r>
              <a:t> Slides</a:t>
            </a:r>
          </a:p>
          <a:p>
            <a:pPr lvl="1"/>
            <a:r>
              <a:t> For each session, slides will be emailed out or delivered via virtual classroom</a:t>
            </a:r>
          </a:p>
          <a:p>
            <a:r>
              <a:t> Server nodes</a:t>
            </a:r>
          </a:p>
          <a:p>
            <a:pPr lvl="1"/>
            <a:r>
              <a:t> Provided in the cloud</a:t>
            </a:r>
          </a:p>
          <a:p>
            <a:r>
              <a:t> Labs</a:t>
            </a:r>
          </a:p>
          <a:p>
            <a:pPr lvl="1"/>
            <a:r>
              <a:t> Provided in the cloud</a:t>
            </a:r>
          </a:p>
          <a:p>
            <a:pPr lvl="1"/>
            <a:r>
              <a:t> Will be delivered in a ZIP file for your future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Typographic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Software code in the text uses a fixed-width code font:</a:t>
            </a:r>
          </a:p>
          <a:p>
            <a:pPr lvl="1"/>
            <a:r>
              <a:t> catalog: Catalog = new CatalogImpl</a:t>
            </a:r>
          </a:p>
          <a:p>
            <a:pPr lvl="1"/>
            <a:r>
              <a:t> Code fragments are the same, e.g., catalog.speakTruth</a:t>
            </a:r>
          </a:p>
          <a:p>
            <a:pPr lvl="1"/>
            <a:r>
              <a:t> We use</a:t>
            </a:r>
            <a:r>
              <a:rPr b="1"/>
              <a:t> bold/color</a:t>
            </a:r>
            <a:r>
              <a:t> text for emphasis</a:t>
            </a:r>
          </a:p>
          <a:p>
            <a:pPr lvl="1"/>
            <a:r>
              <a:t> Filenames are in italics, e.g.,</a:t>
            </a:r>
            <a:r>
              <a:rPr>
                <a:latin typeface="Courier New"/>
              </a:rPr>
              <a:t> Catalog.scala</a:t>
            </a:r>
          </a:p>
          <a:p>
            <a:pPr lvl="1"/>
            <a:r>
              <a:t> Longer code examples appear in a separate code box: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8456"/>
            <a:ext cx="9372600" cy="2450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books and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Bryan Krausen book on Amazon:</a:t>
            </a:r>
            <a:r>
              <a:rPr>
                <a:hlinkClick r:id="rId2"/>
              </a:rPr>
              <a:t> Running HashiCorp Vault in Production</a:t>
            </a:r>
          </a:p>
          <a:p>
            <a:r>
              <a:t> Bryan Krausen book on Gumroad in PDF format:</a:t>
            </a:r>
            <a:r>
              <a:rPr>
                <a:hlinkClick r:id="rId3"/>
              </a:rPr>
              <a:t> Running HashiCorp Vault in Production</a:t>
            </a:r>
          </a:p>
          <a:p>
            <a:r>
              <a:rPr>
                <a:hlinkClick r:id="rId4"/>
              </a:rPr>
              <a:t> Udemy Profile for Bryan Krausen</a:t>
            </a:r>
          </a:p>
          <a:p>
            <a:endParaRPr>
              <a:hlinkClick r:id="rId4"/>
            </a:endParaRPr>
          </a:p>
          <a:p>
            <a:endParaRPr>
              <a:hlinkClick r:id="rId4"/>
            </a:endParaRPr>
          </a:p>
          <a:p>
            <a:endParaRPr>
              <a:hlinkClick r:id="rId4"/>
            </a:endParaRPr>
          </a:p>
          <a:p>
            <a:endParaRPr>
              <a:hlinkClick r:id="rId4"/>
            </a:endParaRPr>
          </a:p>
          <a:p>
            <a:endParaRPr>
              <a:hlinkClick r:id="rId4"/>
            </a:endParaRPr>
          </a:p>
          <a:p>
            <a:endParaRPr>
              <a:hlinkClick r:id="rId4"/>
            </a:endParaRPr>
          </a:p>
          <a:p>
            <a:endParaRPr>
              <a:hlinkClick r:id="rId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book-co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" y="3692257"/>
            <a:ext cx="205983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Any 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and Consul Class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280160"/>
          <a:ext cx="8915400" cy="307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Vault: architecture, configuration, 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Vault Identities: Entities and Groups, Namespaces, production,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Microservices, microservices with Consul, Consul hands-on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va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797154"/>
            <a:ext cx="2218929" cy="2883806"/>
          </a:xfrm>
          <a:prstGeom prst="rect">
            <a:avLst/>
          </a:prstGeom>
        </p:spPr>
      </p:pic>
      <p:pic>
        <p:nvPicPr>
          <p:cNvPr id="7" name="Picture 6" descr="consu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95" y="4935690"/>
            <a:ext cx="4993217" cy="21067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 &amp;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Familiarity with a programming or scripting language</a:t>
            </a:r>
          </a:p>
          <a:p>
            <a:r>
              <a:t> Basic understanding of Linux development environment</a:t>
            </a:r>
          </a:p>
          <a:p>
            <a:pPr lvl="1"/>
            <a:r>
              <a:t> Command line navigation</a:t>
            </a:r>
          </a:p>
          <a:p>
            <a:pPr lvl="1"/>
            <a:r>
              <a:t> Editing files (e.g. using VI or nano)</a:t>
            </a:r>
          </a:p>
          <a:p>
            <a:r>
              <a:t> This is an</a:t>
            </a:r>
            <a:r>
              <a:rPr b="1"/>
              <a:t> Infrastructure as Code (IaC) with Terraform</a:t>
            </a:r>
            <a:r>
              <a:t> class</a:t>
            </a:r>
          </a:p>
          <a:p>
            <a:pPr lvl="1"/>
            <a:r>
              <a:t> You may be missing some pre-requisites, that’s OK</a:t>
            </a:r>
          </a:p>
          <a:p>
            <a:pPr lvl="1"/>
            <a:r>
              <a:t> You should be willing to work hard, that is a must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No need to learn APIs by heart</a:t>
            </a:r>
          </a:p>
          <a:p>
            <a:r>
              <a:t> Highly interactive (questions, discussions, etc. are welcome)</a:t>
            </a:r>
          </a:p>
          <a:p>
            <a:r>
              <a:t> Hands-on (learn by doing)</a:t>
            </a:r>
          </a:p>
          <a:p>
            <a:r>
              <a:t> Build solid fundamentals of understanding and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After the Class...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erraform-I-Kn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1728216"/>
            <a:ext cx="7013448" cy="4828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Terraform or IaC (scale of 1 - 4 ;  1 - new,   4 - expert)</a:t>
            </a:r>
          </a:p>
          <a:p>
            <a:pPr lvl="1"/>
            <a:r>
              <a:t> Something non-technical about you!(favorite ice cream flavor, hobby, etc.)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biking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5879592"/>
            <a:ext cx="1819656" cy="1609344"/>
          </a:xfrm>
          <a:prstGeom prst="rect">
            <a:avLst/>
          </a:prstGeom>
        </p:spPr>
      </p:pic>
      <p:pic>
        <p:nvPicPr>
          <p:cNvPr id="6" name="Picture 5" descr="ice-cream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64" y="5897880"/>
            <a:ext cx="2862072" cy="1554480"/>
          </a:xfrm>
          <a:prstGeom prst="rect">
            <a:avLst/>
          </a:prstGeom>
        </p:spPr>
      </p:pic>
      <p:pic>
        <p:nvPicPr>
          <p:cNvPr id="7" name="Picture 6" descr="biking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624" y="5879592"/>
            <a:ext cx="1819656" cy="1609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527</Words>
  <Application>Microsoft Macintosh PowerPoint</Application>
  <PresentationFormat>Custom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Bold</vt:lpstr>
      <vt:lpstr>Arial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Vault and Consul</vt:lpstr>
      <vt:lpstr>Vault and Consul Class Outline</vt:lpstr>
      <vt:lpstr>Prerequisites &amp; Expectations</vt:lpstr>
      <vt:lpstr>Our Teaching Philosophy</vt:lpstr>
      <vt:lpstr>Analogy: Learning to Fly...</vt:lpstr>
      <vt:lpstr>Instruction</vt:lpstr>
      <vt:lpstr>+ Flight Time</vt:lpstr>
      <vt:lpstr>After the Class...</vt:lpstr>
      <vt:lpstr>About You and Me</vt:lpstr>
      <vt:lpstr>Class Logistics</vt:lpstr>
      <vt:lpstr>Typographic Conventions</vt:lpstr>
      <vt:lpstr>Recommended books and credits</vt:lpstr>
      <vt:lpstr>Questions?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4136</cp:revision>
  <cp:lastPrinted>2010-01-03T02:41:41Z</cp:lastPrinted>
  <dcterms:created xsi:type="dcterms:W3CDTF">2010-07-13T15:22:01Z</dcterms:created>
  <dcterms:modified xsi:type="dcterms:W3CDTF">2021-04-12T04:50:25Z</dcterms:modified>
</cp:coreProperties>
</file>