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Cyber-IACS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</a:t>
            </a:r>
            <a:r>
              <a:rPr lang="en-US"/>
              <a:t> </a:t>
            </a:r>
            <a:r>
              <a:t>(</a:t>
            </a:r>
            <a:r>
              <a:rPr lang="en-US"/>
              <a:t>F</a:t>
            </a:r>
            <a:r>
              <a:t>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45"/>
                <a:gridCol w="2378710"/>
                <a:gridCol w="5363845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IACS 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Industrial Automation and Control Systems (IACS) and security, </a:t>
                      </a:r>
                    </a:p>
                    <a:p>
                      <a:r>
                        <a:t>The role</a:t>
                      </a:r>
                      <a:r>
                        <a:rPr lang="en-US"/>
                        <a:t>s</a:t>
                      </a:r>
                      <a:r>
                        <a:t> of managers, hackers, and developers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Implementing IACS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 design princip</a:t>
                      </a:r>
                      <a:r>
                        <a:rPr lang="en-US"/>
                        <a:t>les</a:t>
                      </a:r>
                      <a:endParaRPr lang="en-US"/>
                    </a:p>
                    <a:p>
                      <a:r>
                        <a:t>Cryptography</a:t>
                      </a:r>
                    </a:p>
                    <a:p>
                      <a:r>
                        <a:t>Software Development Lifecycle (SDLC), IEC62443 standards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IT knowledge is assumed</a:t>
            </a:r>
          </a:p>
          <a:p>
            <a:r>
              <a:t> Have a computer and a browser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IACS Cybersecurity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1728</Words>
  <Application>WPS Presentation</Application>
  <PresentationFormat>Custom</PresentationFormat>
  <Paragraphs>157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About Cyber-IACS</vt:lpstr>
      <vt:lpstr>Agenda - 2 days</vt:lpstr>
      <vt:lpstr>Pre-requisites and Expectations</vt:lpstr>
      <vt:lpstr>Our Teaching Philosophy</vt:lpstr>
      <vt:lpstr>Lots of Labs: Learn By Doing</vt:lpstr>
      <vt:lpstr>Analogy: Learning To Fly…</vt:lpstr>
      <vt:lpstr>Instruction</vt:lpstr>
      <vt:lpstr>+ Flight Time</vt:lpstr>
      <vt:lpstr>This Will Take A Lot Of Practice </vt:lpstr>
      <vt:lpstr>About You And Me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4137</cp:revision>
  <cp:lastPrinted>2021-10-27T19:10:51Z</cp:lastPrinted>
  <dcterms:created xsi:type="dcterms:W3CDTF">2021-10-27T19:10:51Z</dcterms:created>
  <dcterms:modified xsi:type="dcterms:W3CDTF">2021-10-27T19:10:51Z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