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About Ansible Class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572768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Ansible (scale of 1 – 4 ;  1 – new,   4 –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ik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5422392"/>
            <a:ext cx="2084831" cy="1847088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5449824"/>
            <a:ext cx="3282696" cy="17830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5422392"/>
            <a:ext cx="2084831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Overview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Playbooks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Variables and Inclusions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 Control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Jinja2 Templates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Optimizing Ansible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Vault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Troubleshooting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Tower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in a DevOps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for Ansible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 Ansible knowledge is assumed (but may be helpful)</a:t>
            </a:r>
          </a:p>
          <a:p>
            <a:r>
              <a:t> Some software development experience (languages, databases, ...)</a:t>
            </a:r>
          </a:p>
          <a:p>
            <a:r>
              <a:t> Have the Ansible development environment</a:t>
            </a:r>
          </a:p>
          <a:p>
            <a:pPr lvl="1"/>
            <a:r>
              <a:t> We will set this up in class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intro-intermediate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memorize any API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imps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545336"/>
            <a:ext cx="7205472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