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 panose="02020603050405020304"/>
              </a:rPr>
              <a:t>Secure Coding</a:t>
            </a:r>
            <a:endParaRPr sz="4200" b="1" i="0"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you!(favorite ice cream flavor or hobby…)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- 3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63771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56"/>
                <a:gridCol w="2514600"/>
                <a:gridCol w="5000244"/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Introducing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Threat modeling  </a:t>
                      </a:r>
                    </a:p>
                    <a:p>
                      <a:r>
                        <a:t>Common attacks </a:t>
                      </a:r>
                    </a:p>
                    <a:p>
                      <a:r>
                        <a:t>Secure design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Countermeasures  </a:t>
                      </a:r>
                    </a:p>
                    <a:p>
                      <a:r>
                        <a:t>Authorization and authentication  </a:t>
                      </a:r>
                    </a:p>
                    <a:p>
                      <a:r>
                        <a:t>Session security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Modern security frameworks  </a:t>
                      </a:r>
                      <a:endParaRPr dirty="0"/>
                    </a:p>
                    <a:p>
                      <a:r>
                        <a:rPr dirty="0"/>
                        <a:t>Framework architecture  </a:t>
                      </a:r>
                      <a:endParaRPr dirty="0"/>
                    </a:p>
                    <a:p>
                      <a:r>
                        <a:rPr dirty="0"/>
                        <a:t>Securing the runtime environment  </a:t>
                      </a:r>
                      <a:endParaRPr dirty="0"/>
                    </a:p>
                    <a:p>
                      <a:r>
                        <a:rPr dirty="0"/>
                        <a:t>Security future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coding knowledge is assumed</a:t>
            </a:r>
          </a:p>
          <a:p>
            <a:r>
              <a:t> Have a coding development environment</a:t>
            </a:r>
          </a:p>
          <a:p>
            <a:pPr lvl="1"/>
            <a:r>
              <a:t> We will set this up in class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 Secure Coding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WPS Presentation</Application>
  <PresentationFormat>Custom</PresentationFormat>
  <Paragraphs>169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Times New Roman</vt:lpstr>
      <vt:lpstr>Microsoft YaHei</vt:lpstr>
      <vt:lpstr>Arial Unicode MS</vt:lpstr>
      <vt:lpstr>LPc_New</vt:lpstr>
      <vt:lpstr>Secure Coding</vt:lpstr>
      <vt:lpstr>Agenda - 3 days</vt:lpstr>
      <vt:lpstr>Pre-requisites and Expectations</vt:lpstr>
      <vt:lpstr>Our Teaching Philosophy</vt:lpstr>
      <vt:lpstr>Lots of Labs: Learn By Doing</vt:lpstr>
      <vt:lpstr>Analogy: Learning To Fly…</vt:lpstr>
      <vt:lpstr>Instruction</vt:lpstr>
      <vt:lpstr>+ Flight Time</vt:lpstr>
      <vt:lpstr>This Will Take A Lot Of Practice </vt:lpstr>
      <vt:lpstr>About You And Me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4137</cp:revision>
  <cp:lastPrinted>2021-09-03T19:06:46Z</cp:lastPrinted>
  <dcterms:created xsi:type="dcterms:W3CDTF">2021-09-03T19:06:46Z</dcterms:created>
  <dcterms:modified xsi:type="dcterms:W3CDTF">2021-09-03T19:06:46Z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