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</a:t>
            </a:r>
          </a:p>
          <a:p>
            <a:r>
              <a:t>Memory</a:t>
            </a:r>
          </a:p>
          <a:p>
            <a:r>
              <a:t>Chain</a:t>
            </a:r>
          </a:p>
          <a:p>
            <a:r>
              <a:t>QnA</a:t>
            </a:r>
          </a:p>
          <a:p>
            <a:r>
              <a:t>Evaluation</a:t>
            </a:r>
          </a:p>
          <a:p>
            <a:r>
              <a:t>Functional Conversations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Langchain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memory components in AI systems and how to manage context.</a:t>
            </a:r>
          </a:p>
          <a:p>
            <a:r>
              <a:t> Key objectives:</a:t>
            </a:r>
          </a:p>
          <a:p>
            <a:pPr lvl="1"/>
            <a:r>
              <a:t> Implement memory for conversational agents.</a:t>
            </a:r>
          </a:p>
          <a:p>
            <a:pPr lvl="1"/>
            <a:r>
              <a:t> Understand techniques to handle context over multiple interactions.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Memory enables continuity in conversations, making interactions more human-like and personalized.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Sets up the tools needed to store and retrieve conversation history for creating coherent multi-turn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788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conversation buffer memory: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Stores interactions to maintain context across a session, ensuring responses are contextual and relevant.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1788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Memory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memory with conversational agents:</a:t>
            </a:r>
          </a:p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Enhances user experience by maintaining a history of interactions, enabling more meaningful and personalized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416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memory types:</a:t>
            </a:r>
          </a:p>
          <a:p>
            <a:pPr lvl="1"/>
            <a:r>
              <a:t> ConversationBufferMemory: For a full transcript.</a:t>
            </a:r>
          </a:p>
          <a:p>
            <a:pPr lvl="1"/>
            <a:r>
              <a:t> ConversationSummaryMemory: For concise history summaries.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Personalized customer support bots.</a:t>
            </a:r>
          </a:p>
          <a:p>
            <a:pPr lvl="1"/>
            <a:r>
              <a:t> Persistent virtual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t>Memory
</a:t>
            </a:r>
            <a:r>
              <a:rPr b="1"/>
              <a:t>Chain
</a:t>
            </a:r>
            <a:r>
              <a:t>QnA
</a:t>
            </a:r>
            <a:r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Chain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introduces chains in LangChain to connect multiple steps in workflows.</a:t>
            </a:r>
          </a:p>
          <a:p>
            <a:r>
              <a:t> Key objectives:</a:t>
            </a:r>
          </a:p>
          <a:p>
            <a:pPr lvl="1"/>
            <a:r>
              <a:t> Learn how to use chains to create multi-step interactions.</a:t>
            </a:r>
          </a:p>
          <a:p>
            <a:pPr lvl="1"/>
            <a:r>
              <a:t> Implement custom chains for complex tasks.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Chains simplify the design of workflows by linking multiple steps logically and sequentially.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simple chain:</a:t>
            </a:r>
          </a:p>
          <a:p/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Combines multiple functions into a single pipeline, making workflows modular and easier to manage.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95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chains like SequentialChain and TransformChain.</a:t>
            </a:r>
          </a:p>
          <a:p>
            <a:r>
              <a:t> Combine chains with tools for dynamic task handling.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Multi-step data processing.</a:t>
            </a:r>
          </a:p>
          <a:p>
            <a:pPr lvl="1"/>
            <a:r>
              <a:t> Automated workflows for content generation and transformation.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t>Memory
</a:t>
            </a:r>
            <a:r>
              <a:t>Chain
</a:t>
            </a:r>
            <a:r>
              <a:rPr b="1"/>
              <a:t>QnA
</a:t>
            </a:r>
            <a:r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QnA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Model, Prompts, and Parsers
</a:t>
            </a:r>
            <a:r>
              <a:t>Memory
</a:t>
            </a:r>
            <a:r>
              <a:t>Chain
</a:t>
            </a:r>
            <a:r>
              <a:t>QnA
</a:t>
            </a:r>
            <a:r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Model, Prompts, and Parsers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QnA systems using OpenAI models.</a:t>
            </a:r>
          </a:p>
          <a:p>
            <a:r>
              <a:t> Key objectives:</a:t>
            </a:r>
          </a:p>
          <a:p>
            <a:pPr lvl="1"/>
            <a:r>
              <a:t> Build simple question-and-answer pipelines.</a:t>
            </a:r>
          </a:p>
          <a:p>
            <a:pPr lvl="1"/>
            <a:r>
              <a:t> Extend capabilities with context-aware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QnA systems are foundational for chatbots, knowledge bases, and AI-driven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QnA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Simplifies the process of retrieving precise answers to user queries by leveraging well-constructed prompts.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55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QnA systems with memory for multi-turn interactions.</a:t>
            </a:r>
          </a:p>
          <a:p>
            <a:r>
              <a:t> Integrate external knowledge bases for domain-specific applications.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Chatbots, FAQs, and support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t>Memory
</a:t>
            </a:r>
            <a:r>
              <a:t>Chain
</a:t>
            </a:r>
            <a:r>
              <a:t>QnA
</a:t>
            </a:r>
            <a:r>
              <a:rPr b="1"/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Evaluation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covers evaluation techniques for AI workflows.</a:t>
            </a:r>
          </a:p>
          <a:p>
            <a:r>
              <a:t> Key objectives:</a:t>
            </a:r>
          </a:p>
          <a:p>
            <a:pPr lvl="1"/>
            <a:r>
              <a:t> Implement methods to test and refine AI outputs.</a:t>
            </a:r>
          </a:p>
          <a:p>
            <a:pPr lvl="1"/>
            <a:r>
              <a:t> Automate evaluation metrics for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evaluating outputs:</a:t>
            </a:r>
          </a:p>
          <a:p/>
          <a:p/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Evaluation ensures that workflows meet quality standards and function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807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metrics for evaluating generative models.</a:t>
            </a:r>
          </a:p>
          <a:p>
            <a:r>
              <a:t> Implement feedback loops for continuous improvement.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Testing and monitoring production AI systems.</a:t>
            </a:r>
          </a:p>
          <a:p>
            <a:pPr lvl="1"/>
            <a:r>
              <a:t> Building feedback-driven improvement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t>Memory
</a:t>
            </a:r>
            <a:r>
              <a:t>Chain
</a:t>
            </a:r>
            <a:r>
              <a:t>QnA
</a:t>
            </a:r>
            <a:r>
              <a:t>Evaluation
</a:t>
            </a:r>
            <a:r>
              <a:rPr b="1"/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Functional Conversations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functional conversations in AI workflows.</a:t>
            </a:r>
          </a:p>
          <a:p>
            <a:r>
              <a:t> Key objectives:</a:t>
            </a:r>
          </a:p>
          <a:p>
            <a:pPr lvl="1"/>
            <a:r>
              <a:t> Use functions to enhance interaction capabilities.</a:t>
            </a:r>
          </a:p>
          <a:p>
            <a:pPr lvl="1"/>
            <a:r>
              <a:t> Handle complex tasks with modular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Functional components allow AI systems to handle tasks dynamically and flexibly.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178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foundational concepts for interacting with AI models.</a:t>
            </a:r>
          </a:p>
          <a:p>
            <a:r>
              <a:t> Key objectives:</a:t>
            </a:r>
          </a:p>
          <a:p>
            <a:pPr lvl="1"/>
            <a:r>
              <a:t> Understanding how to craft effective prompts.</a:t>
            </a:r>
          </a:p>
          <a:p>
            <a:pPr lvl="1"/>
            <a:r>
              <a:t> Exploring the role of parsers in processing model outputs.</a:t>
            </a:r>
          </a:p>
          <a:p>
            <a:pPr lvl="1"/>
            <a:r>
              <a:t> Demonstrating practical examples of prompts and parsers.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Effective prompts and parsers ensure that AI models deliver accurate, usable results.</a:t>
            </a:r>
          </a:p>
          <a:p>
            <a:pPr lvl="1"/>
            <a:r>
              <a:t> Combining the right prompts with parsers transforms unstructured AI outputs into actionable insights.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functional conversations with multi-turn memory for dynamic interactions.</a:t>
            </a:r>
          </a:p>
          <a:p>
            <a:r>
              <a:t> Integrate APIs for real-time functionality.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Virtual assistants with task execution capabilities.</a:t>
            </a:r>
          </a:p>
          <a:p>
            <a:pPr lvl="1"/>
            <a:r>
              <a:t> Domain-specific AI agents for business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This setup avoids hardcoding sensitive information like API keys, ensuring security and flexibility.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Crafting Effective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simple prompt:</a:t>
            </a:r>
          </a:p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Clear and concise prompts improve the relevance and quality of model responses.</a:t>
            </a:r>
          </a:p>
          <a:p>
            <a:pPr lvl="1"/>
            <a:r>
              <a:t> This example demonstrates creative content generation, showcasing OpenAI’s capability for storytelling.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Parse model outputs for structured results:</a:t>
            </a:r>
          </a:p>
          <a:p/>
          <a:p/>
          <a:p>
            <a:r>
              <a:rPr b="1"/>
              <a:t> Why Parsers Matter</a:t>
            </a:r>
            <a:r>
              <a:t> :</a:t>
            </a:r>
          </a:p>
          <a:p>
            <a:pPr lvl="1"/>
            <a:r>
              <a:t> AI outputs are often free-form text; parsers convert them into structured formats like JSON for easier downstream processing.</a:t>
            </a:r>
          </a:p>
          <a:p>
            <a:pPr lvl="1"/>
            <a:r>
              <a:t> Parsing enhances automation and usability, especially in workflows requiring integration with databases or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569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Prompts and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workflow: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This combination allows seamless interaction between natural language prompts and structured outputs, bridging the gap between human-readable and machine-readable formats.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1753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 structures to optimize results.</a:t>
            </a:r>
          </a:p>
          <a:p>
            <a:r>
              <a:t> Explore advanced parsing techniques for specific use cases.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Automated content generation.</a:t>
            </a:r>
          </a:p>
          <a:p>
            <a:pPr lvl="1"/>
            <a:r>
              <a:t> Generating structured data for analytics.</a:t>
            </a:r>
          </a:p>
          <a:p>
            <a:pPr lvl="1"/>
            <a:r>
              <a:t> Building tools for summarization and classification.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Model, Prompts, and Parsers
</a:t>
            </a:r>
            <a:r>
              <a:rPr b="1"/>
              <a:t>Memory
</a:t>
            </a:r>
            <a:r>
              <a:t>Chain
</a:t>
            </a:r>
            <a:r>
              <a:t>QnA
</a:t>
            </a:r>
            <a:r>
              <a:t>Evaluation
</a:t>
            </a:r>
            <a:r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Memory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