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http://aviation-schools.regionaldirectory.us/learn-to-fly-720.jpg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http://www.wikihow.com/Become-a-Certified-Flight-Instructor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notesSlide" Target="../notesSlides/notesSlide1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About Cyber-IACS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You And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About Instructor</a:t>
            </a:r>
          </a:p>
          <a:p>
            <a:r>
              <a:t> About you</a:t>
            </a:r>
          </a:p>
          <a:p>
            <a:pPr lvl="1"/>
            <a:r>
              <a:t> Your Name</a:t>
            </a:r>
          </a:p>
          <a:p>
            <a:pPr lvl="1"/>
            <a:r>
              <a:t> Your background (developer, admin, manager, ...)</a:t>
            </a:r>
          </a:p>
          <a:p>
            <a:pPr lvl="1"/>
            <a:r>
              <a:t> Technologies you are familiar with</a:t>
            </a:r>
          </a:p>
          <a:p>
            <a:pPr lvl="1"/>
            <a:r>
              <a:t> Familiarity with security? (scale of 1 – 4:  1 – new,   4 – expert)</a:t>
            </a:r>
          </a:p>
          <a:p>
            <a:pPr lvl="1"/>
            <a:r>
              <a:t> Something non-technical about you!(favorite ice cream flavor or hobby…)</a:t>
            </a:r>
          </a:p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ce-cre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648" y="5038344"/>
            <a:ext cx="2130552" cy="1581912"/>
          </a:xfrm>
          <a:prstGeom prst="rect">
            <a:avLst/>
          </a:prstGeom>
        </p:spPr>
      </p:pic>
      <p:pic>
        <p:nvPicPr>
          <p:cNvPr id="6" name="Picture 5" descr="hiking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1840" y="5038344"/>
            <a:ext cx="2130552" cy="158191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 - 2 days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37744" y="914400"/>
          <a:ext cx="891540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71800"/>
                <a:gridCol w="2971800"/>
                <a:gridCol w="2971800"/>
              </a:tblGrid>
              <a:tr h="457200">
                <a:tc>
                  <a:txBody>
                    <a:bodyPr/>
                    <a:lstStyle/>
                    <a:p>
                      <a:r>
                        <a:t>Day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Detail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IACS Cybersecurity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Industrial Automation and Control Systems (IACS) and security, * The role of managers, hackers, and developers</a:t>
                      </a:r>
                    </a:p>
                  </a:txBody>
                  <a:tcPr/>
                </a:tc>
              </a:tr>
              <a:tr h="457200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Implementing IACS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Security design principals, * Cryptography * Software Development Lifecycle (SDLC), IEC62443 standards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Pre-requisites and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Basic IT knowledge is assumed</a:t>
            </a:r>
          </a:p>
          <a:p>
            <a:r>
              <a:t> Have a computer and a browser</a:t>
            </a:r>
          </a:p>
          <a:p>
            <a:pPr lvl="1"/>
            <a:r>
              <a:t> Or on the cloud</a:t>
            </a:r>
          </a:p>
          <a:p>
            <a:r>
              <a:t> Curiosity!</a:t>
            </a:r>
          </a:p>
          <a:p>
            <a:pPr lvl="1"/>
            <a:r>
              <a:t> Ask a lot of questions</a:t>
            </a:r>
          </a:p>
          <a:p>
            <a:r>
              <a:t> This is an IACS Cybersecurity class</a:t>
            </a:r>
          </a:p>
          <a:p>
            <a:pPr lvl="1"/>
            <a:r>
              <a:t> No previous knowledge is assumed (but may be helpful)</a:t>
            </a:r>
          </a:p>
          <a:p>
            <a:pPr lvl="1"/>
            <a:r>
              <a:t> Class will be based on the pace of majority of the students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Teaching Philosophy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Emphasis on concepts &amp; fundamentals</a:t>
            </a:r>
          </a:p>
          <a:p>
            <a:r>
              <a:t> API - no need to learn anything by heart</a:t>
            </a:r>
          </a:p>
          <a:p>
            <a:r>
              <a:t> Highly interactive (questions and discussions are welcome)</a:t>
            </a:r>
          </a:p>
          <a:p>
            <a:r>
              <a:t> Hands-on (learn by doing)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Lots of Labs: Learn By Doing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Where is the ANY key?</a:t>
            </a:r>
          </a:p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ny-ke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0472" y="2587752"/>
            <a:ext cx="4837176" cy="389534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Analogy: Learning To Fly…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learn-to-fl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lassroom-instruc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+ Flight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cockpi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This Will Take A Lot Of Practice 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ractic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744" y="822960"/>
            <a:ext cx="890625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