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introduction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benefit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939925"/>
            <a:ext cx="8832850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olve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" y="1304925"/>
            <a:ext cx="93218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  <a:endParaRPr b="1"/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 </a:t>
            </a:r>
          </a:p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am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880866"/>
            <a:ext cx="7507224" cy="3729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  <a:endParaRPr b="1"/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  <a:r>
              <a:t> 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lice-pudding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2231136"/>
            <a:ext cx="25458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  <a:endParaRPr b="1"/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rovide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1861185"/>
            <a:ext cx="9374505" cy="3265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os-enterprise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442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component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1654175"/>
            <a:ext cx="9157970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torage-backend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562735"/>
            <a:ext cx="9050020" cy="38303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ecret-engine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1675130"/>
            <a:ext cx="8996680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auth-method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1704975"/>
            <a:ext cx="9173845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878330"/>
            <a:ext cx="923163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2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2081530"/>
            <a:ext cx="9293225" cy="2773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-rule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764665"/>
            <a:ext cx="9194800" cy="4463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ashicorp-overview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2125345"/>
            <a:ext cx="9356725" cy="40697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summary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overview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1551940"/>
            <a:ext cx="9086215" cy="39490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Latest news: HCP Vault on AWS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APR 07 2021</a:t>
            </a:r>
          </a:p>
          <a:p>
            <a:r>
              <a:t> HCP Vault is now generally available on AWS.</a:t>
            </a:r>
          </a:p>
          <a:p>
            <a:pPr lvl="1"/>
            <a:r>
              <a:t> HCP Vault gives you the power and security of HashiCorp Vault</a:t>
            </a:r>
          </a:p>
          <a:p>
            <a:pPr lvl="1"/>
            <a:r>
              <a:t> We still need to know how to use it :)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What's involved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Create an account:</a:t>
            </a:r>
          </a:p>
          <a:p>
            <a:pPr lvl="1"/>
            <a:r>
              <a:t> First create a HashiCorp Cloud Platform account.</a:t>
            </a:r>
          </a:p>
          <a:p>
            <a:r>
              <a:t> Deploy a cluster</a:t>
            </a:r>
          </a:p>
          <a:p>
            <a:pPr lvl="1"/>
            <a:r>
              <a:t> Next, select HCP Vault from the dashboard. We have a quickstart deployment guide that will walk you through the process of creating your HashiCorp Virtual Network (HVN) and a Vault cluster.</a:t>
            </a:r>
          </a:p>
          <a:p>
            <a:r>
              <a:t> Peer with AWS</a:t>
            </a:r>
          </a:p>
          <a:p>
            <a:pPr lvl="1"/>
            <a:r>
              <a:t> Once you have deployed their HVN and cluster, the next step is to peer that network with your existing AWS environments.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on AWS pricing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aws-pricing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" y="1479550"/>
            <a:ext cx="9284335" cy="4407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ashi-offering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469390"/>
            <a:ext cx="865060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am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499870"/>
            <a:ext cx="873887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fi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266190"/>
            <a:ext cx="8487410" cy="4144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 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6481</Words>
  <Application>WPS Presentation</Application>
  <PresentationFormat>Custom</PresentationFormat>
  <Paragraphs>433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微软雅黑</vt:lpstr>
      <vt:lpstr>Arial Unicode MS</vt:lpstr>
      <vt:lpstr>LPc_New</vt:lpstr>
      <vt:lpstr>Vault introduction</vt:lpstr>
      <vt:lpstr>Please meet Vault</vt:lpstr>
      <vt:lpstr>HashiCorp history</vt:lpstr>
      <vt:lpstr>The need for Vault</vt:lpstr>
      <vt:lpstr>HashiCorp enterprise</vt:lpstr>
      <vt:lpstr>Identity management</vt:lpstr>
      <vt:lpstr>So, why Vault?</vt:lpstr>
      <vt:lpstr>Vault place</vt:lpstr>
      <vt:lpstr>Vault idea</vt:lpstr>
      <vt:lpstr>Vault plugins</vt:lpstr>
      <vt:lpstr>Vault manages everyone</vt:lpstr>
      <vt:lpstr>Benefits of Vault</vt:lpstr>
      <vt:lpstr>Problems Vault solves</vt:lpstr>
      <vt:lpstr>Authentication workflow</vt:lpstr>
      <vt:lpstr>What is great about Kerberos?</vt:lpstr>
      <vt:lpstr>But how?</vt:lpstr>
      <vt:lpstr>Dynamic Secret</vt:lpstr>
      <vt:lpstr>Leases are short-lived</vt:lpstr>
      <vt:lpstr>Building on Vault</vt:lpstr>
      <vt:lpstr>Vault today</vt:lpstr>
      <vt:lpstr>What Vault provides</vt:lpstr>
      <vt:lpstr>Vault open-source vs Enterprise</vt:lpstr>
      <vt:lpstr>Vault components</vt:lpstr>
      <vt:lpstr>Vault storage backends</vt:lpstr>
      <vt:lpstr>Vault secrets engines</vt:lpstr>
      <vt:lpstr>Vault auth methods</vt:lpstr>
      <vt:lpstr>Vault paths</vt:lpstr>
      <vt:lpstr>Vault paths cont'd</vt:lpstr>
      <vt:lpstr>Vault path examples</vt:lpstr>
      <vt:lpstr>HashiCorp high-level</vt:lpstr>
      <vt:lpstr>Vault summary</vt:lpstr>
      <vt:lpstr>Latest news: HCP Vault on AWS</vt:lpstr>
      <vt:lpstr>What's involved</vt:lpstr>
      <vt:lpstr>Vault on AWS pricing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2021-04-25T04:48:35Z</cp:lastPrinted>
  <dcterms:created xsi:type="dcterms:W3CDTF">2021-04-25T04:48:35Z</dcterms:created>
  <dcterms:modified xsi:type="dcterms:W3CDTF">2021-04-25T04:48:35Z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