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Coding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STRIDE attack classification</a:t>
            </a:r>
          </a:p>
          <a:p>
            <a:r>
              <a:t> Security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attacks and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 site scripting</a:t>
            </a:r>
          </a:p>
          <a:p>
            <a:r>
              <a:t> Malicious file execution</a:t>
            </a:r>
          </a:p>
          <a:p>
            <a:r>
              <a:t> Session hijacking</a:t>
            </a:r>
          </a:p>
          <a:p>
            <a:r>
              <a:t> Encryption</a:t>
            </a:r>
          </a:p>
          <a:p>
            <a:r>
              <a:t> Unsecured direct object reference</a:t>
            </a:r>
          </a:p>
          <a:p>
            <a:r>
              <a:t> Defenses</a:t>
            </a:r>
          </a:p>
          <a:p>
            <a:pPr lvl="1"/>
            <a:r>
              <a:t> Validation</a:t>
            </a:r>
          </a:p>
          <a:p>
            <a:pPr lvl="1"/>
            <a:r>
              <a:t> Strong typing</a:t>
            </a:r>
          </a:p>
          <a:p>
            <a:pPr lvl="1"/>
            <a:r>
              <a:t> Regular expressions</a:t>
            </a:r>
          </a:p>
          <a:p>
            <a:pPr lvl="1"/>
            <a:r>
              <a:t> White list</a:t>
            </a:r>
          </a:p>
          <a:p>
            <a:pPr lvl="1"/>
            <a:r>
              <a:t> Scrubbing</a:t>
            </a:r>
          </a:p>
          <a:p>
            <a:pPr lvl="1"/>
            <a:r>
              <a:t> Encoding</a:t>
            </a:r>
          </a:p>
          <a:p>
            <a:pPr lvl="1"/>
            <a:r>
              <a:t> CAPTCHA</a:t>
            </a:r>
          </a:p>
          <a:p>
            <a:r>
              <a:t> Labs based on OWASP Goat 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SSO (high-level)</a:t>
            </a:r>
          </a:p>
          <a:p>
            <a:r>
              <a:t> Basic &amp; Digest</a:t>
            </a:r>
          </a:p>
          <a:p>
            <a:r>
              <a:t> Authorization</a:t>
            </a:r>
          </a:p>
          <a:p>
            <a:r>
              <a:t> Password security</a:t>
            </a:r>
          </a:p>
          <a:p>
            <a:r>
              <a:t> Brute force attacks</a:t>
            </a:r>
          </a:p>
          <a:p>
            <a:r>
              <a:t> Password resets</a:t>
            </a:r>
          </a:p>
          <a:p>
            <a:r>
              <a:t> SSL/TLS</a:t>
            </a:r>
          </a:p>
          <a:p>
            <a:r>
              <a:t> Code signing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Privileges</a:t>
            </a:r>
          </a:p>
          <a:p>
            <a:r>
              <a:t> Audits/Logs</a:t>
            </a:r>
          </a:p>
          <a:p>
            <a:r>
              <a:t> Secure coding</a:t>
            </a:r>
          </a:p>
          <a:p>
            <a:r>
              <a:t> Encryption services</a:t>
            </a:r>
          </a:p>
          <a:p>
            <a:r>
              <a:t> Static code analysis</a:t>
            </a:r>
          </a:p>
          <a:p>
            <a:r>
              <a:t> Securing the API (both publishing and consuming API)</a:t>
            </a:r>
          </a:p>
          <a:p>
            <a:r>
              <a:t> Dynamic code analysis (e.g. with Spotbugs)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Audits/Logs</a:t>
            </a:r>
          </a:p>
          <a:p>
            <a:r>
              <a:t> Static code analysis</a:t>
            </a:r>
          </a:p>
          <a:p>
            <a:pPr lvl="1"/>
            <a:r>
              <a:t> SonarQube</a:t>
            </a:r>
          </a:p>
          <a:p>
            <a:pPr lvl="1"/>
            <a:r>
              <a:t> 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Introduction to modern frameworks</a:t>
            </a:r>
          </a:p>
          <a:p>
            <a:pPr lvl="1"/>
            <a:r>
              <a:t> Vault</a:t>
            </a:r>
          </a:p>
          <a:p>
            <a:pPr lvl="1"/>
            <a:r>
              <a:t> Consul</a:t>
            </a:r>
          </a:p>
          <a:p>
            <a:pPr lvl="1"/>
            <a:r>
              <a:t> Anthos</a:t>
            </a:r>
          </a:p>
          <a:p>
            <a:r>
              <a:t> Modern security design patterns</a:t>
            </a:r>
          </a:p>
          <a:p>
            <a:pPr lvl="1"/>
            <a:r>
              <a:t> Dynamic secrets</a:t>
            </a:r>
          </a:p>
          <a:p>
            <a:pPr lvl="1"/>
            <a:r>
              <a:t> Automatic credential rotation</a:t>
            </a:r>
          </a:p>
          <a:p>
            <a:pPr lvl="1"/>
            <a:r>
              <a:t> Cubbyhole response wrapping</a:t>
            </a:r>
          </a:p>
          <a:p>
            <a:pPr lvl="1"/>
            <a:r>
              <a:t> Encryption as a service</a:t>
            </a:r>
          </a:p>
          <a:p>
            <a:r>
              <a:t> Zero-trust networks</a:t>
            </a:r>
          </a:p>
          <a:p>
            <a:r>
              <a:t> Artificial intelligence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Cybersecurity has risen to the top priority discussion items, and it is the subject of the US-Russia presidential communications.</a:t>
            </a:r>
            <a:r>
              <a:t> The number of ransomware attacks doubled in the past year, and other attacks are on the rise.</a:t>
            </a:r>
          </a:p>
          <a:p>
            <a:r>
              <a:t> This course teaches a comprehensive approach to cybersecurity. It starts with threat modeling, creating the lay of the land.</a:t>
            </a:r>
            <a:r>
              <a:t> It then continues with common attacks, with the principles of designing secure multi-layer systems, and goes into the details</a:t>
            </a:r>
            <a:r>
              <a:t> of secure coding for the target languages.</a:t>
            </a:r>
          </a:p>
          <a:p>
            <a:r>
              <a:t> Also included are securing runtime environments and modern security frameworks.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Developers, team leads, project managers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Introductory - Intermediate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Two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Lectures and hands on labs. (50% - 50%)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Recommended: Cybersecurity awareness</a:t>
            </a:r>
          </a:p>
          <a:p>
            <a:r>
              <a:t> Comfortable developing code in the target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Local environment in the target language (IntelliJ, .NET, etc.) is recommended</a:t>
            </a:r>
          </a:p>
          <a:p>
            <a:r>
              <a:t> An alternative lab environment in the cloud will be provided for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will need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reasonably modern laptop with unrestricted connection to the Internet. Laptops with overly restrictive VPNs or firewalls may not work properly.</a:t>
            </a:r>
          </a:p>
          <a:p>
            <a:pPr lvl="1"/>
            <a:r>
              <a:t> A checklist to verify connectivity will be provided</a:t>
            </a:r>
          </a:p>
          <a:p>
            <a:r>
              <a:t> Chrome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