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handoutMasterIdLst>
    <p:handoutMasterId r:id="rId45"/>
  </p:handout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 - login</a:t>
            </a:r>
            <a:r>
              <a:t> B - Show balance</a:t>
            </a:r>
            <a:r>
              <a:t> C - Wire transfers</a:t>
            </a:r>
            <a:r>
              <a:t> D - Foreign exchange</a:t>
            </a:r>
          </a:p>
          <a:p>
            <a:r>
              <a:t> A bug causes a rebuild and redeploy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How do we assert identity?</a:t>
            </a:r>
          </a:p>
          <a:p>
            <a:r>
              <a:t> How do we know A is A and B is B</a:t>
            </a:r>
          </a:p>
          <a:p>
            <a:r>
              <a:t> Issue TLS certs to authenticate A and B</a:t>
            </a:r>
          </a:p>
          <a:p>
            <a:r>
              <a:t> This is better than IP that gives now guarantees</a:t>
            </a:r>
          </a:p>
          <a:p>
            <a:r>
              <a:t> But how do we enforce this?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This translates into a set of proxies</a:t>
            </a:r>
          </a:p>
          <a:p>
            <a:r>
              <a:t> A talks to proxy transparently, unaware than anything has changes</a:t>
            </a:r>
          </a:p>
          <a:p>
            <a:r>
              <a:t> The proxies are using certificate authority: A will verify that it is talking</a:t>
            </a:r>
            <a:r>
              <a:t> to B and B will verify that it is talking to A</a:t>
            </a:r>
          </a:p>
          <a:p>
            <a:r>
              <a:t> Second advantage of using Mutual TLS is that now you have established an ecrypted channel between them</a:t>
            </a:r>
          </a:p>
          <a:p>
            <a:r>
              <a:t> This is getting more important in light of such regulations ad GDPR</a:t>
            </a:r>
          </a:p>
          <a:p>
            <a:r>
              <a:t> We cannot trust traffic within our own network. The data is now encrypted both at rest and in transit</a:t>
            </a:r>
          </a:p>
          <a:p>
            <a:r>
              <a:t> A can talk to be and vice versa, but should A be talking tobe at all? This goes back</a:t>
            </a:r>
            <a:r>
              <a:t> to the service graph and asks if A is allowed to talk to B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 can talk to be and vice versa, but should A be talking tobe at all? This goes back</a:t>
            </a:r>
            <a:r>
              <a:t> to the service graph and asks if A is allowed to talk to B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We improved the programmer's efficiency</a:t>
            </a:r>
          </a:p>
          <a:p>
            <a:r>
              <a:t> But we got three operational problems</a:t>
            </a:r>
          </a:p>
          <a:p>
            <a:r>
              <a:t> Together they are called Service Mesh - and that is was Consul is set up to address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In a fast-moving business where applications are running on dynamic infrastructure,</a:t>
            </a:r>
            <a:r>
              <a:t> determining where services are running and how they can be accessed may become a</a:t>
            </a:r>
            <a:r>
              <a:t> challenge to manage. Fortunately, HashiCorp provides a solution to this dilemma with its</a:t>
            </a:r>
            <a:r>
              <a:t> Consul product. By instructing applications and services to register with Consul, a service</a:t>
            </a:r>
            <a:r>
              <a:t> registry can be populated, and applications can query the registry to discover and connect</a:t>
            </a:r>
            <a:r>
              <a:t> to critical services throughout the organization.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Since Consul is a solution provided by HashiCorp, it should come as no surprise that</a:t>
            </a:r>
            <a:r>
              <a:t> HashiCorp Vault includes tight integration with Consul to simplify access to Vault. Users and</a:t>
            </a:r>
            <a:r>
              <a:t> applications can query Consul using either DNS or the API when communication to Vault is</a:t>
            </a:r>
            <a:r>
              <a:t> required. Consul responds to the query with the information needed to establish</a:t>
            </a:r>
            <a:r>
              <a:t> communication with the active Vault node. If the Vault environment changes, Consul is</a:t>
            </a:r>
            <a:r>
              <a:t> immediately aware of those changes and begins directing subsequent requests to the now-</a:t>
            </a:r>
            <a:r>
              <a:t> active Vault environment. This strategy can help organizations reduce or eliminate the</a:t>
            </a:r>
            <a:r>
              <a:t> reliance on a front-end load balancer that may not reflect changes fast enough when using</a:t>
            </a:r>
            <a:r>
              <a:t> a health check configured with timeouts and thresholds.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In addition to maintaining a connection to the active node, Consul can also simplify the</a:t>
            </a:r>
            <a:r>
              <a:t> connectivity to standby nodes within the cluster. This connectivity may be especially</a:t>
            </a:r>
            <a:r>
              <a:t> convenient when running Vault Enterprise with performance standby nodes. As previously</a:t>
            </a:r>
            <a:r>
              <a:t> discussed, these performance standby nodes can service Vault read operations and help</a:t>
            </a:r>
            <a:r>
              <a:t> Vault operators scale those read operations within a cluster. By using Consul to</a:t>
            </a:r>
            <a:r>
              <a:t> communicate with the performance standby nodes, clients 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When a Vault cluster is deployed using a Consul storage backend, the Vault service is</a:t>
            </a:r>
            <a:r>
              <a:t> automatically registered with the Consul service registry by default. However, HashiCorp</a:t>
            </a:r>
            <a:r>
              <a:t> recommends that the Consul cluster deployed as the storage backend never be used for</a:t>
            </a:r>
            <a:r>
              <a:t> additional Consul functionality, such as service discovery. This recommendation ensures</a:t>
            </a:r>
            <a:r>
              <a:t> the Consul cluster can dedicate all available resources to servicing the storage backend</a:t>
            </a:r>
            <a:r>
              <a:t> rather than other Consul functions. If Consul service discovery is desired, a second Consul</a:t>
            </a:r>
            <a:r>
              <a:t> cluster should be deployed to manage this functionality.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 service_registration stanza needs to be added to the Vault configuration file to register</a:t>
            </a:r>
            <a:r>
              <a:t> the Vault service with a Consul cluster.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This configuration includes the address and port of</a:t>
            </a:r>
            <a:r>
              <a:t> the Consul cluster, the Consul ACL token to permit Consul access (if Consul ACLs are</a:t>
            </a:r>
            <a:r>
              <a:t> enabled), and other configurable parameters such as service_tags. Keep in mind that</a:t>
            </a:r>
            <a:r>
              <a:t> the token is a Consul ACL token, not a Vault token. The ACL token needs to be associated</a:t>
            </a:r>
            <a:r>
              <a:t> with a Consul ACL policy with appropriate permissions, such as reading from the key/value</a:t>
            </a:r>
            <a:r>
              <a:t> path and creating the Consul service. Figure 6-6 provides an example of the stanza to be</a:t>
            </a:r>
            <a:r>
              <a:t> added to the Vault configuration file.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 talks to B in nanoseconds</a:t>
            </a:r>
            <a:r>
              <a:t> Now where is B and milliseconds or seconds for latency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To discover the current standby node(s) in a Vault cluster, the client can query Consul for</a:t>
            </a:r>
            <a:r>
              <a:t> the DNS name found in Figure 6-8. If there are multiple standby nodes, Consul responds to</a:t>
            </a:r>
            <a:r>
              <a:t> the query with all the standby nodes.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When running Vault Enterprise, a client or application may need to discover the</a:t>
            </a:r>
            <a:r>
              <a:t> performance standby node(s) in a Vault cluster for read operations. To do so, the client can</a:t>
            </a:r>
            <a:r>
              <a:t> query Consul for the DNS name found in Figure 6-9. If there are multiple performance</a:t>
            </a:r>
            <a:r>
              <a:t> standby nodes, Consul responds to the query with all the standby nodes.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Vault is one of HashiCorp's most popular products, but its adoption is dwarfed by the</a:t>
            </a:r>
            <a:r>
              <a:t> popularity of another HashiCorp product, Terraform. Terraform allows customers to define</a:t>
            </a:r>
            <a:r>
              <a:t> infrastructure components as code to create a predictable and repeatable process for</a:t>
            </a:r>
            <a:r>
              <a:t> standing up applications and supporting infrastructure. Terraform supports integration with</a:t>
            </a:r>
            <a:r>
              <a:t> Vault in several ways, including the ability to deploy Vault infrastructure, manage Vault</a:t>
            </a:r>
            <a:r>
              <a:t> infrastructure, configure Vault components, and retrieve Vault secrets.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Organizations deploying Vault to automate the security of applications and infrastructure are</a:t>
            </a:r>
            <a:r>
              <a:t> often Terraform adopters as well. If so, it is highly likely that these organizations maintain</a:t>
            </a:r>
            <a:r>
              <a:t> custom Terraform modules for their data center or their selected public cloud platform.</a:t>
            </a:r>
            <a:r>
              <a:t> Using these modules or modules from the Terraform public registry, customers can simplify</a:t>
            </a:r>
            <a:r>
              <a:t> a Vault cluster's deployment and ongoing management.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As discussed in the Designing the Vault Architecture section, many components must be</a:t>
            </a:r>
            <a:r>
              <a:t> considered when architecting a Vault solution. Since Terraform supports many private and</a:t>
            </a:r>
            <a:r>
              <a:t> public cloud resources, organizations can easily define these components in Terraform for</a:t>
            </a:r>
            <a:r>
              <a:t> deployment. Components such as the Consul and Vault nodes, load balancers, security</a:t>
            </a:r>
            <a:r>
              <a:t> groups, DNS records, and network connectivity can easily be declared in a Terraform</a:t>
            </a:r>
            <a:r>
              <a:t> configuration file. Any changes to the environment can be applied using Terraform for</a:t>
            </a:r>
            <a:r>
              <a:t> simplified management as well.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One of the most significant benefits of deploying Vault with Terraform is repeatability. As</a:t>
            </a:r>
            <a:r>
              <a:t> Vault adoption increases, so does the need for performance or disaster recovery replicated</a:t>
            </a:r>
            <a:r>
              <a:t> clusters to ensure high availability and recovery of the service. By developing Terraform</a:t>
            </a:r>
            <a:r>
              <a:t> configurations for Vault, an organization can readily deploy additional clusters when</a:t>
            </a:r>
            <a:r>
              <a:t> needed. This strategy also ensures that each cluster is provisioned consistently regardless</a:t>
            </a:r>
            <a:r>
              <a:t> of where the new cluster is needed.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Getting started with the Terraform Vault provider is like using any other Terraform provider:</a:t>
            </a:r>
            <a:r>
              <a:t> the provider and related arguments should be declared within the Terraform configuration</a:t>
            </a:r>
            <a:r>
              <a:t> file. Any sensitive information should be provided using environment variables. This</a:t>
            </a:r>
            <a:r>
              <a:t> technique ensures that information is not stored in a cleartext Terraform file. For example, if</a:t>
            </a:r>
            <a:r>
              <a:t> Terraform authenticates with Vault using a token, the Vault address and token should be</a:t>
            </a:r>
            <a:r>
              <a:t> provided as an environment variable. In this scenario, two environment variables need to be</a:t>
            </a:r>
            <a:r>
              <a:t> set: VAULT_ADDR, which sets the IP address or hostname of the targeted Vault cluster,</a:t>
            </a:r>
            <a:r>
              <a:t> and VAULT_TOKEN, which is used to authenticate to Vault.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Revisiting the above scenario, the application team needs to interact with Vault in the most</a:t>
            </a:r>
            <a:r>
              <a:t> efficient way while considering high availability across multiple clusters. Knowing that tokens</a:t>
            </a:r>
            <a:r>
              <a:t> are not replicated across clusters, the application team needs a solution to authenticate to</a:t>
            </a:r>
            <a:r>
              <a:t> any Vault cluster to retrieve secrets.</a:t>
            </a:r>
          </a:p>
          <a:p>
            <a:r>
              <a:t> The operations team can start by using the AppRole auth method since both RoleIDs and</a:t>
            </a:r>
            <a:r>
              <a:t> SecretIDs are replicated across all clusters. Combining this authentication mechanism</a:t>
            </a:r>
            <a:r>
              <a:t> capability with automation or pre-defined script can ensure applications can always access</a:t>
            </a:r>
            <a:r>
              <a:t> the Vault service, regardless of the status of the Vault environment.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Load balancers</a:t>
            </a:r>
          </a:p>
          <a:p>
            <a:r>
              <a:t> Even scalability</a:t>
            </a:r>
          </a:p>
          <a:p>
            <a:r>
              <a:t> Too many load balancers</a:t>
            </a:r>
          </a:p>
          <a:p>
            <a:r>
              <a:t> Too many SPOFs</a:t>
            </a:r>
          </a:p>
          <a:p>
            <a:r>
              <a:t> Double latency</a:t>
            </a:r>
          </a:p>
          <a:p>
            <a:r>
              <a:t> Load balancing management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No load balancers</a:t>
            </a:r>
          </a:p>
          <a:p>
            <a:r>
              <a:t> The instance registers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Before, one configuration file XML, now - many</a:t>
            </a:r>
          </a:p>
          <a:p>
            <a:r>
              <a:t> Such as, are we in maintenance mode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Stored as K/V</a:t>
            </a:r>
          </a:p>
          <a:p>
            <a:r>
              <a:t> Pushed to components in real time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Zones were easy</a:t>
            </a:r>
          </a:p>
          <a:p>
            <a:r>
              <a:t> Three tiers</a:t>
            </a:r>
          </a:p>
          <a:p>
            <a:r>
              <a:t> Now we have multiple front doors and communications</a:t>
            </a:r>
          </a:p>
          <a:p>
            <a:r>
              <a:t> How do we communicate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Segmentation is done with "Connect" in Consul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We were not talking IP to IP</a:t>
            </a:r>
          </a:p>
          <a:p>
            <a:r>
              <a:t> Now we are!</a:t>
            </a:r>
          </a:p>
          <a:p>
            <a:r>
              <a:t> In firewall rules translation, the rules scale dependent on the number of servers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elephantscale/vault-consul-labs-answers/tree/main/lab3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Consul overview</a:t>
            </a:r>
          </a:p>
          <a:p>
            <a:r>
              <a:t>Microservices</a:t>
            </a:r>
          </a:p>
          <a:p>
            <a:r>
              <a:t>Consul for Service Discovery</a:t>
            </a:r>
          </a:p>
          <a:p>
            <a:r>
              <a:t>Terraform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Consul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373" y="2091690"/>
            <a:ext cx="7507224" cy="44718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573" y="1710690"/>
            <a:ext cx="7507224" cy="49289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29464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62865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692150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Proxies and Service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6934200" cy="626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573" y="1710690"/>
            <a:ext cx="7507224" cy="31271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Consul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Please do lab 'lab31'</a:t>
            </a:r>
          </a:p>
          <a:p>
            <a:r>
              <a:rPr>
                <a:hlinkClick r:id="rId1"/>
              </a:rPr>
              <a:t> https://github.com/elephantscale/vault-consul-labs-answers/tree/main/lab31</a:t>
            </a:r>
            <a:endParaRPr>
              <a:hlinkClick r:id="rId1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rPr b="1"/>
              <a:t>Microservices
</a:t>
            </a:r>
            <a:r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Microservices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- insert the microservices slides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Consul overview
</a:t>
            </a:r>
            <a:r>
              <a:t>Microservices
</a:t>
            </a:r>
            <a:r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Consul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t>Microservices
</a:t>
            </a:r>
            <a:r>
              <a:rPr b="1"/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Consul for Service Discovery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service discovery?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Applications are running on dynamic infrastructure</a:t>
            </a:r>
          </a:p>
          <a:p>
            <a:r>
              <a:t> Need to determine services are running and how they can be accessed</a:t>
            </a:r>
          </a:p>
          <a:p>
            <a:r>
              <a:t> HashiCorp provides a solution, and it is Consul</a:t>
            </a:r>
          </a:p>
          <a:p>
            <a:r>
              <a:t> How?</a:t>
            </a:r>
          </a:p>
          <a:p>
            <a:pPr lvl="1"/>
            <a:r>
              <a:t> applications and services register with Consul</a:t>
            </a:r>
          </a:p>
          <a:p>
            <a:pPr lvl="1"/>
            <a:r>
              <a:t> service registry is populated</a:t>
            </a:r>
          </a:p>
          <a:p>
            <a:pPr lvl="1"/>
            <a:r>
              <a:t> connect to critical services throughout the organization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vs Zookeeper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zookeep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0104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vs Google Anthos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0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40494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is from HashiCorp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Consul is a solution provided by HashiCorp</a:t>
            </a:r>
          </a:p>
          <a:p>
            <a:r>
              <a:t> tight integration with Consul to simplifies access to Vault</a:t>
            </a:r>
          </a:p>
          <a:p>
            <a:r>
              <a:t> Users and applications can query Consul using either DNS or the API</a:t>
            </a:r>
          </a:p>
          <a:p>
            <a:r>
              <a:t> Consul responds to the query with the information needed to establish communication with the active Vault node</a:t>
            </a:r>
          </a:p>
          <a:p>
            <a:r>
              <a:t> Faster and smarter than a load balancer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and Vault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Consul can also simplify the connectivity to standby nodes within the cluster</a:t>
            </a:r>
          </a:p>
          <a:p>
            <a:r>
              <a:t> Especially when running Vault Enterprise with performance standby nodes</a:t>
            </a:r>
          </a:p>
          <a:p>
            <a:r>
              <a:t> Performance standby nodes can service Vault read operations and help</a:t>
            </a:r>
            <a:r>
              <a:t> Vault operators scale those read operations within a cluster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Vault Service with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When you deploy a Vault cluster with Consul backend -</a:t>
            </a:r>
          </a:p>
          <a:p>
            <a:pPr lvl="1"/>
            <a:r>
              <a:t> Vault service is automatically registered with the Consul service registry by default</a:t>
            </a:r>
          </a:p>
          <a:p>
            <a:r>
              <a:t> Best practice</a:t>
            </a:r>
          </a:p>
          <a:p>
            <a:pPr lvl="1"/>
            <a:r>
              <a:t> If Consul service discovery is desired, a second Consul cluster should be deployed to manage this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 i="1"/>
              <a:t> service_registration</a:t>
            </a:r>
            <a:r>
              <a:t> stanza is added to the Vault configuration</a:t>
            </a:r>
          </a:p>
          <a:p>
            <a:r>
              <a:t> This configuration includes</a:t>
            </a:r>
          </a:p>
          <a:p>
            <a:pPr lvl="1"/>
            <a:r>
              <a:t> the address and port of the Consul cluster</a:t>
            </a:r>
          </a:p>
          <a:p>
            <a:pPr lvl="1"/>
            <a:r>
              <a:t> the Consul ACL token to permit Consul access (if Consul ACLs are</a:t>
            </a:r>
            <a:r>
              <a:t> enabled)</a:t>
            </a:r>
          </a:p>
          <a:p>
            <a:pPr lvl="1"/>
            <a:r>
              <a:t> other configurable parameters such as service_tags.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service_registration stanza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773" y="1710690"/>
            <a:ext cx="88392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Vault using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Consul, all Vault cluster nodes are registered as the Vault service</a:t>
            </a:r>
          </a:p>
          <a:p>
            <a:r>
              <a:t> To use Consul to discover the active node in a cluster, a client can query Consul with the</a:t>
            </a:r>
            <a:r>
              <a:t> DNS name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70048"/>
            <a:ext cx="4826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28575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standby node(s)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Vault Enterprise</a:t>
            </a:r>
          </a:p>
          <a:p>
            <a:pPr lvl="1"/>
            <a:r>
              <a:t> To discover the performance standby node(s)</a:t>
            </a:r>
          </a:p>
          <a:p>
            <a:pPr lvl="1"/>
            <a:r>
              <a:t> client can</a:t>
            </a:r>
            <a:r>
              <a:t> query Consul for the DNS name</a:t>
            </a:r>
            <a:r>
              <a:t> 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31136"/>
            <a:ext cx="6807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t>Microservices
</a:t>
            </a:r>
            <a:r>
              <a:t>Consul for Service Discovery
</a:t>
            </a:r>
            <a:r>
              <a:rPr b="1"/>
              <a:t>Terraform integration
</a:t>
            </a:r>
            <a:endParaRPr b="1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Terraform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and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0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402956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Infrastructure with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Terraform and Vault often go together</a:t>
            </a:r>
          </a:p>
          <a:p>
            <a:r>
              <a:t> Your deployment may have custom Terraform modules</a:t>
            </a:r>
          </a:p>
          <a:p>
            <a:r>
              <a:t> If so, it may make sense to store the modules in the Terraform pubic registry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Components to go in the Terraform configuration files:</a:t>
            </a:r>
          </a:p>
          <a:p>
            <a:pPr lvl="1"/>
            <a:r>
              <a:t> Consul nodes</a:t>
            </a:r>
          </a:p>
          <a:p>
            <a:pPr lvl="1"/>
            <a:r>
              <a:t> Vault nodes</a:t>
            </a:r>
          </a:p>
          <a:p>
            <a:pPr lvl="1"/>
            <a:r>
              <a:t> load balancers</a:t>
            </a:r>
          </a:p>
          <a:p>
            <a:pPr lvl="1"/>
            <a:r>
              <a:t> security groups</a:t>
            </a:r>
          </a:p>
          <a:p>
            <a:pPr lvl="1"/>
            <a:r>
              <a:t> DNS records</a:t>
            </a:r>
          </a:p>
          <a:p>
            <a:pPr lvl="1"/>
            <a:r>
              <a:t> network connectivity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Repeatability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Repeatability if one the benefits of deploying Vault with Terraform</a:t>
            </a:r>
          </a:p>
          <a:p>
            <a:r>
              <a:t> Other benefits</a:t>
            </a:r>
          </a:p>
          <a:p>
            <a:pPr lvl="1"/>
            <a:r>
              <a:t> performance or</a:t>
            </a:r>
          </a:p>
          <a:p>
            <a:pPr lvl="1"/>
            <a:r>
              <a:t> disaster recovery</a:t>
            </a:r>
          </a:p>
          <a:p>
            <a:pPr lvl="1"/>
            <a:r>
              <a:t> replicated clusters</a:t>
            </a:r>
            <a:r>
              <a:t> *high availability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configurations for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Amazon Web Services (https://github.com/hashicorp/terraform-aws-vault)</a:t>
            </a:r>
          </a:p>
          <a:p>
            <a:r>
              <a:t> Microsoft Azure (https://github.com/hashicorp/terraform-azurerm-vault)</a:t>
            </a:r>
          </a:p>
          <a:p>
            <a:r>
              <a:t> Google Cloud (https://github.com/terraform-google-modules/terraform-google-vault)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547872"/>
            <a:ext cx="7507224" cy="436783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Configure Vault Provider and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Similar to other Terraform providers:</a:t>
            </a:r>
          </a:p>
          <a:p>
            <a:pPr lvl="1"/>
            <a:r>
              <a:t> declared within the Terraform configuration file</a:t>
            </a:r>
          </a:p>
          <a:p>
            <a:pPr lvl="1"/>
            <a:r>
              <a:t> Sensitive information should be provided using environment variables</a:t>
            </a:r>
          </a:p>
          <a:p>
            <a:r>
              <a:t> Example</a:t>
            </a:r>
          </a:p>
          <a:p>
            <a:pPr lvl="1"/>
            <a:r>
              <a:t> Terraform authenticates with Vault using a token</a:t>
            </a:r>
          </a:p>
          <a:p>
            <a:pPr lvl="1"/>
            <a:r>
              <a:t> Vault address and token should be provided as an environment variable</a:t>
            </a:r>
          </a:p>
          <a:p>
            <a:pPr lvl="1"/>
            <a:r>
              <a:t> VAULT_ADDR - the IP address or hostname of the targeted Vault cluster</a:t>
            </a:r>
          </a:p>
          <a:p>
            <a:pPr lvl="1"/>
            <a:r>
              <a:t> VAULT_TOKEN, which is used to authenticate to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Consuming Secrets with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Rather than provide Terraform with static credentials</a:t>
            </a:r>
          </a:p>
          <a:p>
            <a:r>
              <a:t> Terraform can integrate with Vault to retrieve or generate credentials before applying the configuration</a:t>
            </a:r>
          </a:p>
          <a:p>
            <a:r>
              <a:t> For example,</a:t>
            </a:r>
          </a:p>
          <a:p>
            <a:pPr lvl="1"/>
            <a:r>
              <a:t> Terraform can retrieve temporary AWS credentials from Vault to deploy EC2 instances</a:t>
            </a:r>
          </a:p>
          <a:p>
            <a:pPr lvl="1"/>
            <a:r>
              <a:t> After the lease has expired, Vault automatically revokes the AWS credentials.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for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Additional automated processes</a:t>
            </a:r>
          </a:p>
          <a:p>
            <a:pPr lvl="1"/>
            <a:r>
              <a:t> automated processes can ensure applications can access the vault service</a:t>
            </a:r>
          </a:p>
          <a:p>
            <a:r>
              <a:t> Example</a:t>
            </a:r>
          </a:p>
          <a:p>
            <a:pPr lvl="1"/>
            <a:r>
              <a:t> a team is responsible for managing a shared, multi-tenant Vault service for hundreds of internal teams</a:t>
            </a:r>
          </a:p>
          <a:p>
            <a:pPr lvl="1"/>
            <a:r>
              <a:t> Vault environment was a large, multi-cluster Vault deployment</a:t>
            </a:r>
          </a:p>
          <a:p>
            <a:pPr lvl="1"/>
            <a:r>
              <a:t> Each onboarded application was configured to attach to a single, local cluster.</a:t>
            </a:r>
          </a:p>
          <a:p>
            <a:r>
              <a:t> Solution</a:t>
            </a:r>
          </a:p>
          <a:p>
            <a:pPr lvl="1"/>
            <a:r>
              <a:t> native disaster recovery options built into Vault, or</a:t>
            </a:r>
          </a:p>
          <a:p>
            <a:pPr lvl="1"/>
            <a:r>
              <a:t> a load balancer in front of the Vault clusters, or even better</a:t>
            </a:r>
          </a:p>
          <a:p>
            <a:pPr lvl="1"/>
            <a:r>
              <a:t> use the AppRole auth method since both RoleIDs and SecretIDs are replicated across all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8382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Reliability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0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573" y="1253490"/>
            <a:ext cx="87884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with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Now that we know the basics, what is next? Perfect your skills in the following areas:</a:t>
            </a:r>
          </a:p>
          <a:p>
            <a:pPr lvl="1"/>
            <a:r>
              <a:t> Consul Service Mesh</a:t>
            </a:r>
          </a:p>
          <a:p>
            <a:pPr lvl="1"/>
            <a:r>
              <a:t> Create a datacenter with Consul Docker containers as the agents</a:t>
            </a:r>
          </a:p>
          <a:p>
            <a:pPr lvl="1"/>
            <a:r>
              <a:t> Learn how to deploy Consul on Kubernetes</a:t>
            </a:r>
          </a:p>
          <a:p>
            <a:pPr lvl="1"/>
            <a:r>
              <a:t> Deploy HashiCorp Consul Service on Azure</a:t>
            </a:r>
          </a:p>
          <a:p>
            <a:pPr lvl="1"/>
            <a:r>
              <a:t> Secure Nomad jobs with Consul service mesh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843280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 balancers?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984375"/>
            <a:ext cx="8276590" cy="4378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2483485"/>
            <a:ext cx="7714615" cy="4730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2340610"/>
            <a:ext cx="8187690" cy="4936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in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973" y="1710690"/>
            <a:ext cx="7915275" cy="5248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7628</Words>
  <Application>WPS Presentation</Application>
  <PresentationFormat>Custom</PresentationFormat>
  <Paragraphs>464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9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Microsoft YaHei</vt:lpstr>
      <vt:lpstr>Arial Unicode MS</vt:lpstr>
      <vt:lpstr>LPc_New</vt:lpstr>
      <vt:lpstr>Consul</vt:lpstr>
      <vt:lpstr>Consul overview</vt:lpstr>
      <vt:lpstr>Monolith</vt:lpstr>
      <vt:lpstr>Microservices</vt:lpstr>
      <vt:lpstr>Discovery</vt:lpstr>
      <vt:lpstr>Load balancers?</vt:lpstr>
      <vt:lpstr>Registry</vt:lpstr>
      <vt:lpstr>Configuration</vt:lpstr>
      <vt:lpstr>Configuration in Consul</vt:lpstr>
      <vt:lpstr>Zones</vt:lpstr>
      <vt:lpstr>Segmentation</vt:lpstr>
      <vt:lpstr>Service graph</vt:lpstr>
      <vt:lpstr>Identity</vt:lpstr>
      <vt:lpstr>Proxies</vt:lpstr>
      <vt:lpstr>Proxies and Service Graph</vt:lpstr>
      <vt:lpstr>Service mesh</vt:lpstr>
      <vt:lpstr>Lab: Consul install</vt:lpstr>
      <vt:lpstr>Microservices</vt:lpstr>
      <vt:lpstr>Microservices - insert the microservices slides here</vt:lpstr>
      <vt:lpstr>Consul for Service Discovery</vt:lpstr>
      <vt:lpstr>Why service discovery?</vt:lpstr>
      <vt:lpstr>Consul vs Zookeeper</vt:lpstr>
      <vt:lpstr>Consul vs Google Anthos</vt:lpstr>
      <vt:lpstr>Consul is from HashiCorp</vt:lpstr>
      <vt:lpstr>Consul and Vault cluster</vt:lpstr>
      <vt:lpstr>Registering the Vault Service with Consul</vt:lpstr>
      <vt:lpstr>How to register</vt:lpstr>
      <vt:lpstr>service_registration stanza example</vt:lpstr>
      <vt:lpstr>Connecting to Vault using Consul</vt:lpstr>
      <vt:lpstr>Performance standby node(s)</vt:lpstr>
      <vt:lpstr>Terraform integration</vt:lpstr>
      <vt:lpstr>Terraform and Vault</vt:lpstr>
      <vt:lpstr>Vault Infrastructure with Terraform</vt:lpstr>
      <vt:lpstr>Vault Architecture</vt:lpstr>
      <vt:lpstr>Repeatability</vt:lpstr>
      <vt:lpstr>Terraform configurations for Vault</vt:lpstr>
      <vt:lpstr>Configure Vault Provider and Credentials</vt:lpstr>
      <vt:lpstr>Consuming Secrets with Terraform</vt:lpstr>
      <vt:lpstr>Coding for Reliability</vt:lpstr>
      <vt:lpstr>Reliability solution</vt:lpstr>
      <vt:lpstr>More with Consul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2021-11-14T06:24:04Z</cp:lastPrinted>
  <dcterms:created xsi:type="dcterms:W3CDTF">2021-11-14T06:24:04Z</dcterms:created>
  <dcterms:modified xsi:type="dcterms:W3CDTF">2021-11-14T06:24:04Z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