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1" r:id="rId1"/>
  </p:sldMasterIdLst>
  <p:notesMasterIdLst>
    <p:notesMasterId r:id="rId30"/>
  </p:notesMasterIdLst>
  <p:handoutMasterIdLst>
    <p:handoutMasterId r:id="rId31"/>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372600" cy="8297863"/>
  <p:notesSz cx="7315200" cy="9601200"/>
  <p:defaultTextStyle>
    <a:defPPr>
      <a:defRPr lang="en-US"/>
    </a:defPPr>
    <a:lvl1pPr algn="l" rtl="0" fontAlgn="base">
      <a:spcBef>
        <a:spcPct val="0"/>
      </a:spcBef>
      <a:spcAft>
        <a:spcPct val="0"/>
      </a:spcAft>
      <a:defRPr sz="1000" kern="1200">
        <a:solidFill>
          <a:schemeClr val="tx1"/>
        </a:solidFill>
        <a:latin typeface="Garamond" pitchFamily="18" charset="0"/>
        <a:ea typeface="ＭＳ Ｐゴシック"/>
        <a:cs typeface="ＭＳ Ｐゴシック"/>
      </a:defRPr>
    </a:lvl1pPr>
    <a:lvl2pPr marL="457200" algn="l" rtl="0" fontAlgn="base">
      <a:spcBef>
        <a:spcPct val="0"/>
      </a:spcBef>
      <a:spcAft>
        <a:spcPct val="0"/>
      </a:spcAft>
      <a:defRPr sz="1000" kern="1200">
        <a:solidFill>
          <a:schemeClr val="tx1"/>
        </a:solidFill>
        <a:latin typeface="Garamond" pitchFamily="18" charset="0"/>
        <a:ea typeface="ＭＳ Ｐゴシック"/>
        <a:cs typeface="ＭＳ Ｐゴシック"/>
      </a:defRPr>
    </a:lvl2pPr>
    <a:lvl3pPr marL="914400" algn="l" rtl="0" fontAlgn="base">
      <a:spcBef>
        <a:spcPct val="0"/>
      </a:spcBef>
      <a:spcAft>
        <a:spcPct val="0"/>
      </a:spcAft>
      <a:defRPr sz="1000" kern="1200">
        <a:solidFill>
          <a:schemeClr val="tx1"/>
        </a:solidFill>
        <a:latin typeface="Garamond" pitchFamily="18" charset="0"/>
        <a:ea typeface="ＭＳ Ｐゴシック"/>
        <a:cs typeface="ＭＳ Ｐゴシック"/>
      </a:defRPr>
    </a:lvl3pPr>
    <a:lvl4pPr marL="1371600" algn="l" rtl="0" fontAlgn="base">
      <a:spcBef>
        <a:spcPct val="0"/>
      </a:spcBef>
      <a:spcAft>
        <a:spcPct val="0"/>
      </a:spcAft>
      <a:defRPr sz="1000" kern="1200">
        <a:solidFill>
          <a:schemeClr val="tx1"/>
        </a:solidFill>
        <a:latin typeface="Garamond" pitchFamily="18" charset="0"/>
        <a:ea typeface="ＭＳ Ｐゴシック"/>
        <a:cs typeface="ＭＳ Ｐゴシック"/>
      </a:defRPr>
    </a:lvl4pPr>
    <a:lvl5pPr marL="1828800" algn="l" rtl="0" fontAlgn="base">
      <a:spcBef>
        <a:spcPct val="0"/>
      </a:spcBef>
      <a:spcAft>
        <a:spcPct val="0"/>
      </a:spcAft>
      <a:defRPr sz="1000" kern="1200">
        <a:solidFill>
          <a:schemeClr val="tx1"/>
        </a:solidFill>
        <a:latin typeface="Garamond" pitchFamily="18" charset="0"/>
        <a:ea typeface="ＭＳ Ｐゴシック"/>
        <a:cs typeface="ＭＳ Ｐゴシック"/>
      </a:defRPr>
    </a:lvl5pPr>
    <a:lvl6pPr marL="2286000" algn="l" defTabSz="914400" rtl="0" eaLnBrk="1" latinLnBrk="0" hangingPunct="1">
      <a:defRPr sz="1000" kern="1200">
        <a:solidFill>
          <a:schemeClr val="tx1"/>
        </a:solidFill>
        <a:latin typeface="Garamond" pitchFamily="18" charset="0"/>
        <a:ea typeface="ＭＳ Ｐゴシック"/>
        <a:cs typeface="ＭＳ Ｐゴシック"/>
      </a:defRPr>
    </a:lvl6pPr>
    <a:lvl7pPr marL="2743200" algn="l" defTabSz="914400" rtl="0" eaLnBrk="1" latinLnBrk="0" hangingPunct="1">
      <a:defRPr sz="1000" kern="1200">
        <a:solidFill>
          <a:schemeClr val="tx1"/>
        </a:solidFill>
        <a:latin typeface="Garamond" pitchFamily="18" charset="0"/>
        <a:ea typeface="ＭＳ Ｐゴシック"/>
        <a:cs typeface="ＭＳ Ｐゴシック"/>
      </a:defRPr>
    </a:lvl7pPr>
    <a:lvl8pPr marL="3200400" algn="l" defTabSz="914400" rtl="0" eaLnBrk="1" latinLnBrk="0" hangingPunct="1">
      <a:defRPr sz="1000" kern="1200">
        <a:solidFill>
          <a:schemeClr val="tx1"/>
        </a:solidFill>
        <a:latin typeface="Garamond" pitchFamily="18" charset="0"/>
        <a:ea typeface="ＭＳ Ｐゴシック"/>
        <a:cs typeface="ＭＳ Ｐゴシック"/>
      </a:defRPr>
    </a:lvl8pPr>
    <a:lvl9pPr marL="3657600" algn="l" defTabSz="914400" rtl="0" eaLnBrk="1" latinLnBrk="0" hangingPunct="1">
      <a:defRPr sz="1000" kern="1200">
        <a:solidFill>
          <a:schemeClr val="tx1"/>
        </a:solidFill>
        <a:latin typeface="Garamond" pitchFamily="18" charset="0"/>
        <a:ea typeface="ＭＳ Ｐゴシック"/>
        <a:cs typeface="ＭＳ Ｐゴシック"/>
      </a:defRPr>
    </a:lvl9pPr>
  </p:defaultTextStyle>
  <p:extLst>
    <p:ext uri="{EFAFB233-063F-42B5-8137-9DF3F51BA10A}">
      <p15:sldGuideLst xmlns:p15="http://schemas.microsoft.com/office/powerpoint/2012/main">
        <p15:guide id="1" orient="horz" pos="2614" userDrawn="1">
          <p15:clr>
            <a:srgbClr val="A4A3A4"/>
          </p15:clr>
        </p15:guide>
        <p15:guide id="2" pos="2952"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y Conlee" initials="MC" lastIdx="1" clrIdx="0"/>
  <p:cmAuthor id="2" name="Mark Kerzner" initials="MK" lastIdx="6" clrIdx="1"/>
  <p:cmAuthor id="3" name="Mary Beth Conlee" initials="MBC" lastIdx="7" clrIdx="2"/>
  <p:cmAuthor id="4" name="Michelle" initials="M" lastIdx="5" clrIdx="3"/>
  <p:cmAuthor id="5" name="Tricia Murphy" initials="TM" lastIdx="4" clrIdx="4"/>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1A1A"/>
    <a:srgbClr val="D6B8EB"/>
    <a:srgbClr val="A77EC7"/>
    <a:srgbClr val="B59BC7"/>
    <a:srgbClr val="C7AAD9"/>
    <a:srgbClr val="C89EDF"/>
    <a:srgbClr val="BD83DF"/>
    <a:srgbClr val="CB89DF"/>
    <a:srgbClr val="CA87D1"/>
    <a:srgbClr val="CF86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959" autoAdjust="0"/>
    <p:restoredTop sz="86027" autoAdjust="0"/>
  </p:normalViewPr>
  <p:slideViewPr>
    <p:cSldViewPr>
      <p:cViewPr varScale="1">
        <p:scale>
          <a:sx n="90" d="100"/>
          <a:sy n="90" d="100"/>
        </p:scale>
        <p:origin x="3312" y="192"/>
      </p:cViewPr>
      <p:guideLst>
        <p:guide orient="horz" pos="2614"/>
        <p:guide pos="295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5" d="100"/>
        <a:sy n="85" d="100"/>
      </p:scale>
      <p:origin x="0" y="0"/>
    </p:cViewPr>
  </p:sorterViewPr>
  <p:notesViewPr>
    <p:cSldViewPr>
      <p:cViewPr>
        <p:scale>
          <a:sx n="80" d="100"/>
          <a:sy n="80" d="100"/>
        </p:scale>
        <p:origin x="3296" y="-56"/>
      </p:cViewPr>
      <p:guideLst>
        <p:guide orient="horz" pos="3024"/>
        <p:guide pos="23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ftr" sz="quarter" idx="2"/>
          </p:nvPr>
        </p:nvSpPr>
        <p:spPr bwMode="auto">
          <a:xfrm>
            <a:off x="0" y="9123363"/>
            <a:ext cx="3170238" cy="477837"/>
          </a:xfrm>
          <a:prstGeom prst="rect">
            <a:avLst/>
          </a:prstGeom>
          <a:noFill/>
          <a:ln w="9525">
            <a:noFill/>
            <a:miter lim="800000"/>
            <a:headEnd/>
            <a:tailEnd/>
          </a:ln>
        </p:spPr>
        <p:txBody>
          <a:bodyPr vert="horz" wrap="square" lIns="96603" tIns="48303" rIns="96603" bIns="48303" numCol="1" anchor="b" anchorCtr="0" compatLnSpc="1">
            <a:prstTxWarp prst="textNoShape">
              <a:avLst/>
            </a:prstTxWarp>
          </a:bodyPr>
          <a:lstStyle>
            <a:lvl1pPr defTabSz="965200">
              <a:defRPr sz="1200">
                <a:latin typeface="Times New Roman" pitchFamily="18" charset="0"/>
              </a:defRPr>
            </a:lvl1pPr>
          </a:lstStyle>
          <a:p>
            <a:pPr>
              <a:defRPr/>
            </a:pPr>
            <a:r>
              <a:rPr lang="en-US" dirty="0"/>
              <a:t>Copyright © 2017 Elephant Scale. All rights reserved.</a:t>
            </a:r>
          </a:p>
        </p:txBody>
      </p:sp>
      <p:sp>
        <p:nvSpPr>
          <p:cNvPr id="1029" name="Rectangle 5"/>
          <p:cNvSpPr>
            <a:spLocks noGrp="1" noChangeArrowheads="1"/>
          </p:cNvSpPr>
          <p:nvPr>
            <p:ph type="sldNum" sz="quarter" idx="3"/>
          </p:nvPr>
        </p:nvSpPr>
        <p:spPr bwMode="auto">
          <a:xfrm>
            <a:off x="4144963" y="9123363"/>
            <a:ext cx="3170237" cy="477837"/>
          </a:xfrm>
          <a:prstGeom prst="rect">
            <a:avLst/>
          </a:prstGeom>
          <a:noFill/>
          <a:ln w="9525">
            <a:noFill/>
            <a:miter lim="800000"/>
            <a:headEnd/>
            <a:tailEnd/>
          </a:ln>
        </p:spPr>
        <p:txBody>
          <a:bodyPr vert="horz" wrap="square" lIns="96603" tIns="48303" rIns="96603" bIns="48303" numCol="1" anchor="b" anchorCtr="0" compatLnSpc="1">
            <a:prstTxWarp prst="textNoShape">
              <a:avLst/>
            </a:prstTxWarp>
          </a:bodyPr>
          <a:lstStyle>
            <a:lvl1pPr algn="r" defTabSz="965200">
              <a:defRPr sz="1200">
                <a:latin typeface="Times New Roman" pitchFamily="18" charset="0"/>
              </a:defRPr>
            </a:lvl1pPr>
          </a:lstStyle>
          <a:p>
            <a:pPr>
              <a:defRPr/>
            </a:pPr>
            <a:fld id="{97E62689-8C7D-4291-A094-4E689FEC4C3B}" type="slidenum">
              <a:rPr lang="en-US"/>
              <a:pPr>
                <a:defRPr/>
              </a:pPr>
              <a:t>‹#›</a:t>
            </a:fld>
            <a:endParaRPr lang="en-US" dirty="0"/>
          </a:p>
        </p:txBody>
      </p:sp>
    </p:spTree>
    <p:extLst>
      <p:ext uri="{BB962C8B-B14F-4D97-AF65-F5344CB8AC3E}">
        <p14:creationId xmlns:p14="http://schemas.microsoft.com/office/powerpoint/2010/main" val="32392915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4"/>
          <p:cNvSpPr>
            <a:spLocks noGrp="1" noRot="1" noChangeAspect="1" noChangeArrowheads="1" noTextEdit="1"/>
          </p:cNvSpPr>
          <p:nvPr>
            <p:ph type="sldImg" idx="2"/>
          </p:nvPr>
        </p:nvSpPr>
        <p:spPr bwMode="auto">
          <a:xfrm>
            <a:off x="968375" y="473075"/>
            <a:ext cx="5365750" cy="4751388"/>
          </a:xfrm>
          <a:prstGeom prst="rect">
            <a:avLst/>
          </a:prstGeom>
          <a:noFill/>
          <a:ln w="12700">
            <a:solidFill>
              <a:srgbClr val="000000"/>
            </a:solidFill>
            <a:miter lim="800000"/>
            <a:headEnd/>
            <a:tailEnd/>
          </a:ln>
        </p:spPr>
      </p:sp>
      <p:sp>
        <p:nvSpPr>
          <p:cNvPr id="438280" name="Rectangle 8"/>
          <p:cNvSpPr>
            <a:spLocks noGrp="1" noChangeArrowheads="1"/>
          </p:cNvSpPr>
          <p:nvPr>
            <p:ph type="ftr" sz="quarter" idx="4"/>
          </p:nvPr>
        </p:nvSpPr>
        <p:spPr bwMode="auto">
          <a:xfrm>
            <a:off x="1365250" y="9388475"/>
            <a:ext cx="4578350" cy="173038"/>
          </a:xfrm>
          <a:prstGeom prst="rect">
            <a:avLst/>
          </a:prstGeom>
          <a:noFill/>
          <a:ln w="9525">
            <a:noFill/>
            <a:miter lim="800000"/>
            <a:headEnd/>
            <a:tailEnd/>
          </a:ln>
          <a:effectLst/>
        </p:spPr>
        <p:txBody>
          <a:bodyPr vert="horz" wrap="square" lIns="0" tIns="0" rIns="0" bIns="0" numCol="1" anchor="b" anchorCtr="1" compatLnSpc="1">
            <a:prstTxWarp prst="textNoShape">
              <a:avLst/>
            </a:prstTxWarp>
          </a:bodyPr>
          <a:lstStyle>
            <a:lvl1pPr algn="ctr" defTabSz="965200" eaLnBrk="0" hangingPunct="0">
              <a:defRPr sz="900">
                <a:latin typeface="Arial" charset="0"/>
              </a:defRPr>
            </a:lvl1pPr>
          </a:lstStyle>
          <a:p>
            <a:pPr>
              <a:defRPr/>
            </a:pPr>
            <a:r>
              <a:rPr lang="en-US" dirty="0"/>
              <a:t>Copyright © 2017 Elephant Scale. All rights reserved.</a:t>
            </a:r>
          </a:p>
        </p:txBody>
      </p:sp>
      <p:sp>
        <p:nvSpPr>
          <p:cNvPr id="438281" name="Rectangle 9"/>
          <p:cNvSpPr>
            <a:spLocks noGrp="1" noChangeArrowheads="1"/>
          </p:cNvSpPr>
          <p:nvPr>
            <p:ph type="sldNum" sz="quarter" idx="5"/>
          </p:nvPr>
        </p:nvSpPr>
        <p:spPr bwMode="auto">
          <a:xfrm>
            <a:off x="6400800" y="9388475"/>
            <a:ext cx="554038" cy="173038"/>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r" defTabSz="965200" eaLnBrk="0" hangingPunct="0">
              <a:defRPr b="1">
                <a:latin typeface="Arial" charset="0"/>
              </a:defRPr>
            </a:lvl1pPr>
          </a:lstStyle>
          <a:p>
            <a:pPr>
              <a:defRPr/>
            </a:pPr>
            <a:fld id="{EFAADD5D-AF76-45EE-AA5F-6DAC73BF167A}" type="slidenum">
              <a:rPr lang="en-US"/>
              <a:pPr>
                <a:defRPr/>
              </a:pPr>
              <a:t>‹#›</a:t>
            </a:fld>
            <a:endParaRPr lang="en-US" dirty="0"/>
          </a:p>
        </p:txBody>
      </p:sp>
      <p:sp>
        <p:nvSpPr>
          <p:cNvPr id="438306" name="Text Box 34"/>
          <p:cNvSpPr txBox="1">
            <a:spLocks noChangeArrowheads="1"/>
          </p:cNvSpPr>
          <p:nvPr/>
        </p:nvSpPr>
        <p:spPr bwMode="auto">
          <a:xfrm>
            <a:off x="271463" y="5176838"/>
            <a:ext cx="617537" cy="254000"/>
          </a:xfrm>
          <a:prstGeom prst="rect">
            <a:avLst/>
          </a:prstGeom>
          <a:noFill/>
          <a:ln w="9525">
            <a:noFill/>
            <a:miter lim="800000"/>
            <a:headEnd/>
            <a:tailEnd/>
          </a:ln>
        </p:spPr>
        <p:txBody>
          <a:bodyPr wrap="none" lIns="96386" tIns="48194" rIns="96386" bIns="48194"/>
          <a:lstStyle/>
          <a:p>
            <a:pPr defTabSz="960438">
              <a:defRPr/>
            </a:pPr>
            <a:r>
              <a:rPr lang="en-US" sz="1200" b="1" u="sng" dirty="0">
                <a:latin typeface="Times New Roman" pitchFamily="18" charset="0"/>
                <a:cs typeface="Times New Roman" pitchFamily="18" charset="0"/>
              </a:rPr>
              <a:t>Notes:</a:t>
            </a:r>
          </a:p>
        </p:txBody>
      </p:sp>
      <p:sp>
        <p:nvSpPr>
          <p:cNvPr id="438309" name="Rectangle 37"/>
          <p:cNvSpPr>
            <a:spLocks noGrp="1" noChangeArrowheads="1"/>
          </p:cNvSpPr>
          <p:nvPr>
            <p:ph type="body" sz="quarter" idx="3"/>
          </p:nvPr>
        </p:nvSpPr>
        <p:spPr bwMode="gray">
          <a:xfrm>
            <a:off x="322263" y="5462588"/>
            <a:ext cx="6607175" cy="3751262"/>
          </a:xfrm>
          <a:prstGeom prst="rect">
            <a:avLst/>
          </a:prstGeom>
          <a:noFill/>
          <a:ln w="9525">
            <a:noFill/>
            <a:miter lim="800000"/>
            <a:headEnd/>
            <a:tailEnd/>
          </a:ln>
        </p:spPr>
        <p:txBody>
          <a:bodyPr vert="horz" wrap="square" lIns="91537" tIns="45768" rIns="91537" bIns="45768" numCol="1" anchor="t" anchorCtr="0" compatLnSpc="1">
            <a:prstTxWarp prst="textNoShape">
              <a:avLst/>
            </a:prstTxWarp>
          </a:bodyPr>
          <a:lstStyle/>
          <a:p>
            <a:pPr lvl="0"/>
            <a:endParaRPr lang="en-US" noProof="0" dirty="0"/>
          </a:p>
        </p:txBody>
      </p:sp>
      <p:sp>
        <p:nvSpPr>
          <p:cNvPr id="438317" name="Line 45"/>
          <p:cNvSpPr>
            <a:spLocks noChangeShapeType="1"/>
          </p:cNvSpPr>
          <p:nvPr/>
        </p:nvSpPr>
        <p:spPr bwMode="auto">
          <a:xfrm>
            <a:off x="322263" y="9324975"/>
            <a:ext cx="6653212" cy="0"/>
          </a:xfrm>
          <a:prstGeom prst="line">
            <a:avLst/>
          </a:prstGeom>
          <a:noFill/>
          <a:ln w="12700">
            <a:solidFill>
              <a:srgbClr val="000000"/>
            </a:solidFill>
            <a:round/>
            <a:headEnd/>
            <a:tailEnd/>
          </a:ln>
          <a:effectLst/>
        </p:spPr>
        <p:txBody>
          <a:bodyPr/>
          <a:lstStyle/>
          <a:p>
            <a:pPr algn="ctr">
              <a:spcBef>
                <a:spcPct val="30000"/>
              </a:spcBef>
              <a:defRPr/>
            </a:pPr>
            <a:endParaRPr lang="en-US" dirty="0">
              <a:latin typeface="Garamond" pitchFamily="-110" charset="0"/>
              <a:ea typeface="+mn-ea"/>
              <a:cs typeface="+mn-cs"/>
            </a:endParaRPr>
          </a:p>
        </p:txBody>
      </p:sp>
    </p:spTree>
    <p:extLst>
      <p:ext uri="{BB962C8B-B14F-4D97-AF65-F5344CB8AC3E}">
        <p14:creationId xmlns:p14="http://schemas.microsoft.com/office/powerpoint/2010/main" val="953744030"/>
      </p:ext>
    </p:extLst>
  </p:cSld>
  <p:clrMap bg1="lt1" tx1="dk1" bg2="lt2" tx2="dk2" accent1="accent1" accent2="accent2" accent3="accent3" accent4="accent4" accent5="accent5" accent6="accent6" hlink="hlink" folHlink="folHlink"/>
  <p:hf dt="0"/>
  <p:notesStyle>
    <a:lvl1pPr marL="0" indent="0" algn="l" rtl="0" eaLnBrk="0" fontAlgn="base" hangingPunct="0">
      <a:spcBef>
        <a:spcPct val="30000"/>
      </a:spcBef>
      <a:spcAft>
        <a:spcPct val="0"/>
      </a:spcAft>
      <a:buSzPct val="65000"/>
      <a:buFont typeface="Wingdings" pitchFamily="2" charset="2"/>
      <a:buNone/>
      <a:defRPr sz="1200" kern="1200">
        <a:solidFill>
          <a:schemeClr val="tx1"/>
        </a:solidFill>
        <a:latin typeface="Times New Roman" pitchFamily="-110" charset="0"/>
        <a:ea typeface="ＭＳ Ｐゴシック" pitchFamily="-110" charset="-128"/>
        <a:cs typeface="ＭＳ Ｐゴシック" pitchFamily="-110" charset="-128"/>
      </a:defRPr>
    </a:lvl1pPr>
    <a:lvl2pPr marL="282575" indent="0" algn="l" rtl="0" eaLnBrk="0" fontAlgn="base" hangingPunct="0">
      <a:spcBef>
        <a:spcPct val="30000"/>
      </a:spcBef>
      <a:spcAft>
        <a:spcPct val="0"/>
      </a:spcAft>
      <a:buNone/>
      <a:defRPr sz="1200" kern="1200">
        <a:solidFill>
          <a:schemeClr val="tx1"/>
        </a:solidFill>
        <a:latin typeface="Times New Roman" pitchFamily="-110" charset="0"/>
        <a:ea typeface="ＭＳ Ｐゴシック" pitchFamily="-110" charset="-128"/>
        <a:cs typeface="ＭＳ Ｐゴシック"/>
      </a:defRPr>
    </a:lvl2pPr>
    <a:lvl3pPr marL="744538" indent="-173038" algn="l" rtl="0" eaLnBrk="0" fontAlgn="base" hangingPunct="0">
      <a:spcBef>
        <a:spcPct val="30000"/>
      </a:spcBef>
      <a:spcAft>
        <a:spcPct val="0"/>
      </a:spcAft>
      <a:buChar char="•"/>
      <a:defRPr sz="1200" kern="1200">
        <a:solidFill>
          <a:schemeClr val="tx1"/>
        </a:solidFill>
        <a:latin typeface="Times New Roman" pitchFamily="-110" charset="0"/>
        <a:ea typeface="ＭＳ Ｐゴシック" pitchFamily="-110" charset="-128"/>
        <a:cs typeface="ＭＳ Ｐゴシック"/>
      </a:defRPr>
    </a:lvl3pPr>
    <a:lvl4pPr marL="1600200" indent="-228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ＭＳ Ｐゴシック"/>
      </a:defRPr>
    </a:lvl4pPr>
    <a:lvl5pPr marL="2057400" indent="-228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ＭＳ Ｐゴシック"/>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tx1"/>
        </a:solidFill>
        <a:effectLst/>
      </p:bgPr>
    </p:bg>
    <p:spTree>
      <p:nvGrpSpPr>
        <p:cNvPr id="1" name=""/>
        <p:cNvGrpSpPr/>
        <p:nvPr/>
      </p:nvGrpSpPr>
      <p:grpSpPr>
        <a:xfrm>
          <a:off x="0" y="0"/>
          <a:ext cx="0" cy="0"/>
          <a:chOff x="0" y="0"/>
          <a:chExt cx="0" cy="0"/>
        </a:xfrm>
      </p:grpSpPr>
      <p:pic>
        <p:nvPicPr>
          <p:cNvPr id="4" name="Picture 7"/>
          <p:cNvPicPr preferRelativeResize="0">
            <a:picLocks noChangeArrowheads="1"/>
          </p:cNvPicPr>
          <p:nvPr/>
        </p:nvPicPr>
        <p:blipFill rotWithShape="1">
          <a:blip r:embed="rId2"/>
          <a:srcRect t="19473"/>
          <a:stretch/>
        </p:blipFill>
        <p:spPr bwMode="auto">
          <a:xfrm>
            <a:off x="1" y="-1801"/>
            <a:ext cx="2498725" cy="8308927"/>
          </a:xfrm>
          <a:prstGeom prst="rect">
            <a:avLst/>
          </a:prstGeom>
          <a:noFill/>
          <a:ln w="9525">
            <a:noFill/>
            <a:miter lim="800000"/>
            <a:headEnd/>
            <a:tailEnd/>
          </a:ln>
        </p:spPr>
      </p:pic>
      <p:sp>
        <p:nvSpPr>
          <p:cNvPr id="1104898" name="Rectangle 2"/>
          <p:cNvSpPr>
            <a:spLocks noGrp="1" noChangeArrowheads="1"/>
          </p:cNvSpPr>
          <p:nvPr>
            <p:ph type="subTitle" sz="quarter" idx="1"/>
          </p:nvPr>
        </p:nvSpPr>
        <p:spPr>
          <a:xfrm>
            <a:off x="2498726" y="4984481"/>
            <a:ext cx="6335713" cy="400685"/>
          </a:xfrm>
        </p:spPr>
        <p:txBody>
          <a:bodyPr>
            <a:spAutoFit/>
          </a:bodyPr>
          <a:lstStyle>
            <a:lvl1pPr marL="0" indent="0" algn="r">
              <a:buFont typeface="Monotype Sorts" pitchFamily="-110" charset="2"/>
              <a:buNone/>
              <a:defRPr sz="2000"/>
            </a:lvl1pPr>
          </a:lstStyle>
          <a:p>
            <a:r>
              <a:rPr lang="en-US"/>
              <a:t>Click to edit Master subtitle style</a:t>
            </a:r>
          </a:p>
        </p:txBody>
      </p:sp>
      <p:sp>
        <p:nvSpPr>
          <p:cNvPr id="1104900" name="Rectangle 4"/>
          <p:cNvSpPr>
            <a:spLocks noGrp="1" noChangeArrowheads="1"/>
          </p:cNvSpPr>
          <p:nvPr>
            <p:ph type="ctrTitle" sz="quarter"/>
          </p:nvPr>
        </p:nvSpPr>
        <p:spPr>
          <a:xfrm>
            <a:off x="704850" y="3226947"/>
            <a:ext cx="8121650" cy="1469414"/>
          </a:xfrm>
        </p:spPr>
        <p:txBody>
          <a:bodyPr lIns="91440" anchor="ctr"/>
          <a:lstStyle>
            <a:lvl1pPr algn="ctr" defTabSz="1825625">
              <a:defRPr/>
            </a:lvl1pPr>
          </a:lstStyle>
          <a:p>
            <a:r>
              <a:rPr lang="en-US"/>
              <a:t>Click to edit Master 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p:cNvSpPr>
            <a:spLocks noGrp="1"/>
          </p:cNvSpPr>
          <p:nvPr>
            <p:ph type="ftr" sz="quarter" idx="11"/>
          </p:nvPr>
        </p:nvSpPr>
        <p:spPr/>
        <p:txBody>
          <a:bodyPr/>
          <a:lstStyle/>
          <a:p>
            <a:pPr algn="l">
              <a:defRPr/>
            </a:pPr>
            <a:r>
              <a:rPr lang="en-US" dirty="0"/>
              <a:t>Copyright © 2017 Elephant Scale. All rights reserved.</a:t>
            </a:r>
          </a:p>
        </p:txBody>
      </p:sp>
      <p:sp>
        <p:nvSpPr>
          <p:cNvPr id="9" name="Slide Number Placeholder 8"/>
          <p:cNvSpPr>
            <a:spLocks noGrp="1"/>
          </p:cNvSpPr>
          <p:nvPr>
            <p:ph type="sldNum" sz="quarter" idx="12"/>
          </p:nvPr>
        </p:nvSpPr>
        <p:spPr/>
        <p:txBody>
          <a:bodyPr/>
          <a:lstStyle/>
          <a:p>
            <a:pPr>
              <a:defRPr/>
            </a:pPr>
            <a:fld id="{77EF9825-4C23-4085-A4E3-B5565466BD91}"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04850" y="1"/>
            <a:ext cx="8667750" cy="835549"/>
          </a:xfrm>
        </p:spPr>
        <p:txBody>
          <a:bodyPr/>
          <a:lstStyle/>
          <a:p>
            <a:r>
              <a:rPr lang="en-US"/>
              <a:t>Click to edit Master title style</a:t>
            </a:r>
          </a:p>
        </p:txBody>
      </p:sp>
      <p:sp>
        <p:nvSpPr>
          <p:cNvPr id="3" name="Text Placeholder 2"/>
          <p:cNvSpPr>
            <a:spLocks noGrp="1"/>
          </p:cNvSpPr>
          <p:nvPr>
            <p:ph type="body" sz="half" idx="1"/>
          </p:nvPr>
        </p:nvSpPr>
        <p:spPr>
          <a:xfrm>
            <a:off x="234950" y="994976"/>
            <a:ext cx="4375150" cy="6828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762500" y="994975"/>
            <a:ext cx="4375150" cy="33210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762500" y="4500439"/>
            <a:ext cx="4375150" cy="3322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sldNum" sz="quarter" idx="11"/>
          </p:nvPr>
        </p:nvSpPr>
        <p:spPr>
          <a:ln/>
        </p:spPr>
        <p:txBody>
          <a:bodyPr/>
          <a:lstStyle>
            <a:lvl1pPr>
              <a:defRPr/>
            </a:lvl1pPr>
          </a:lstStyle>
          <a:p>
            <a:pPr>
              <a:defRPr/>
            </a:pPr>
            <a:fld id="{040E4B02-67B9-4228-B08B-2561CEE6B946}" type="slidenum">
              <a:rPr lang="en-US"/>
              <a:pPr>
                <a:defRPr/>
              </a:pPr>
              <a:t>‹#›</a:t>
            </a:fld>
            <a:endParaRPr lang="en-US" dirty="0"/>
          </a:p>
        </p:txBody>
      </p:sp>
      <p:sp>
        <p:nvSpPr>
          <p:cNvPr id="8" name="Rectangle 5"/>
          <p:cNvSpPr>
            <a:spLocks noGrp="1" noChangeArrowheads="1"/>
          </p:cNvSpPr>
          <p:nvPr>
            <p:ph type="ftr" sz="quarter" idx="12"/>
          </p:nvPr>
        </p:nvSpPr>
        <p:spPr>
          <a:ln/>
        </p:spPr>
        <p:txBody>
          <a:bodyPr/>
          <a:lstStyle>
            <a:lvl1pPr>
              <a:defRPr/>
            </a:lvl1pPr>
          </a:lstStyle>
          <a:p>
            <a:pPr algn="l">
              <a:defRPr/>
            </a:pPr>
            <a:r>
              <a:rPr lang="en-US" dirty="0"/>
              <a:t>Copyright © 2017 Elephant Scale. All rights reserved.</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04850" y="1"/>
            <a:ext cx="8667750" cy="835549"/>
          </a:xfrm>
        </p:spPr>
        <p:txBody>
          <a:bodyPr/>
          <a:lstStyle/>
          <a:p>
            <a:r>
              <a:rPr lang="en-US"/>
              <a:t>Click to edit Master title style</a:t>
            </a:r>
          </a:p>
        </p:txBody>
      </p:sp>
      <p:sp>
        <p:nvSpPr>
          <p:cNvPr id="3" name="Text Placeholder 2"/>
          <p:cNvSpPr>
            <a:spLocks noGrp="1"/>
          </p:cNvSpPr>
          <p:nvPr>
            <p:ph type="body" sz="half" idx="1"/>
          </p:nvPr>
        </p:nvSpPr>
        <p:spPr>
          <a:xfrm>
            <a:off x="234950" y="994976"/>
            <a:ext cx="4375150" cy="6828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2500" y="994976"/>
            <a:ext cx="4375150" cy="6828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sldNum" sz="quarter" idx="11"/>
          </p:nvPr>
        </p:nvSpPr>
        <p:spPr>
          <a:ln/>
        </p:spPr>
        <p:txBody>
          <a:bodyPr/>
          <a:lstStyle>
            <a:lvl1pPr>
              <a:defRPr/>
            </a:lvl1pPr>
          </a:lstStyle>
          <a:p>
            <a:pPr>
              <a:defRPr/>
            </a:pPr>
            <a:fld id="{A86CC632-9864-46F1-8EAB-FCD3BB9CEC9A}" type="slidenum">
              <a:rPr lang="en-US"/>
              <a:pPr>
                <a:defRPr/>
              </a:pPr>
              <a:t>‹#›</a:t>
            </a:fld>
            <a:endParaRPr lang="en-US" dirty="0"/>
          </a:p>
        </p:txBody>
      </p:sp>
      <p:sp>
        <p:nvSpPr>
          <p:cNvPr id="7" name="Rectangle 5"/>
          <p:cNvSpPr>
            <a:spLocks noGrp="1" noChangeArrowheads="1"/>
          </p:cNvSpPr>
          <p:nvPr>
            <p:ph type="ftr" sz="quarter" idx="12"/>
          </p:nvPr>
        </p:nvSpPr>
        <p:spPr>
          <a:ln/>
        </p:spPr>
        <p:txBody>
          <a:bodyPr/>
          <a:lstStyle>
            <a:lvl1pPr>
              <a:defRPr/>
            </a:lvl1pPr>
          </a:lstStyle>
          <a:p>
            <a:pPr algn="l">
              <a:defRPr/>
            </a:pPr>
            <a:r>
              <a:rPr lang="en-US" dirty="0"/>
              <a:t>Copyright © 2017 Elephant Scale. All rights reserved.</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234950" y="994976"/>
            <a:ext cx="8902700" cy="6828450"/>
          </a:xfrm>
          <a:prstGeom prst="rect">
            <a:avLst/>
          </a:prstGeom>
          <a:noFill/>
          <a:ln w="9525">
            <a:noFill/>
            <a:miter lim="800000"/>
            <a:headEnd/>
            <a:tailEnd/>
          </a:ln>
        </p:spPr>
        <p:txBody>
          <a:bodyPr vert="horz" wrap="square" lIns="92007" tIns="46005" rIns="92007" bIns="46005" numCol="1" anchor="t" anchorCtr="0" compatLnSpc="1">
            <a:prstTxWarp prst="textNoShape">
              <a:avLst/>
            </a:prstTxWarp>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03876" name="Rectangle 4"/>
          <p:cNvSpPr>
            <a:spLocks noGrp="1" noChangeArrowheads="1"/>
          </p:cNvSpPr>
          <p:nvPr>
            <p:ph type="sldNum" sz="quarter" idx="4"/>
          </p:nvPr>
        </p:nvSpPr>
        <p:spPr bwMode="hidden">
          <a:xfrm>
            <a:off x="8777288" y="7961724"/>
            <a:ext cx="546100" cy="272754"/>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r" eaLnBrk="0" hangingPunct="0">
              <a:defRPr b="1">
                <a:solidFill>
                  <a:srgbClr val="000000"/>
                </a:solidFill>
                <a:latin typeface="Arial" charset="0"/>
                <a:ea typeface="ＭＳ Ｐゴシック" charset="0"/>
                <a:cs typeface="ＭＳ Ｐゴシック" charset="0"/>
              </a:defRPr>
            </a:lvl1pPr>
          </a:lstStyle>
          <a:p>
            <a:pPr>
              <a:defRPr/>
            </a:pPr>
            <a:fld id="{77EF9825-4C23-4085-A4E3-B5565466BD91}" type="slidenum">
              <a:rPr lang="en-US"/>
              <a:pPr>
                <a:defRPr/>
              </a:pPr>
              <a:t>‹#›</a:t>
            </a:fld>
            <a:endParaRPr lang="en-US" dirty="0"/>
          </a:p>
        </p:txBody>
      </p:sp>
      <p:sp>
        <p:nvSpPr>
          <p:cNvPr id="1103877" name="Rectangle 5"/>
          <p:cNvSpPr>
            <a:spLocks noGrp="1" noChangeArrowheads="1"/>
          </p:cNvSpPr>
          <p:nvPr>
            <p:ph type="ftr" sz="quarter" idx="3"/>
          </p:nvPr>
        </p:nvSpPr>
        <p:spPr bwMode="hidden">
          <a:xfrm>
            <a:off x="234950" y="8032785"/>
            <a:ext cx="5441950" cy="138499"/>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ctr" eaLnBrk="0" hangingPunct="0">
              <a:spcBef>
                <a:spcPct val="0"/>
              </a:spcBef>
              <a:defRPr sz="900">
                <a:solidFill>
                  <a:srgbClr val="000000"/>
                </a:solidFill>
                <a:latin typeface="+mn-lt"/>
                <a:ea typeface="+mn-ea"/>
                <a:cs typeface="+mn-cs"/>
              </a:defRPr>
            </a:lvl1pPr>
          </a:lstStyle>
          <a:p>
            <a:pPr algn="l">
              <a:defRPr/>
            </a:pPr>
            <a:r>
              <a:rPr lang="en-US" dirty="0"/>
              <a:t>Copyright © 2017 Elephant Scale. All rights reserved.</a:t>
            </a:r>
          </a:p>
        </p:txBody>
      </p:sp>
      <p:pic>
        <p:nvPicPr>
          <p:cNvPr id="1030" name="Picture 6"/>
          <p:cNvPicPr preferRelativeResize="0">
            <a:picLocks noChangeArrowheads="1"/>
          </p:cNvPicPr>
          <p:nvPr/>
        </p:nvPicPr>
        <p:blipFill>
          <a:blip r:embed="rId6"/>
          <a:srcRect/>
          <a:stretch>
            <a:fillRect/>
          </a:stretch>
        </p:blipFill>
        <p:spPr bwMode="ltGray">
          <a:xfrm>
            <a:off x="0" y="1"/>
            <a:ext cx="704850" cy="835549"/>
          </a:xfrm>
          <a:prstGeom prst="rect">
            <a:avLst/>
          </a:prstGeom>
          <a:noFill/>
          <a:ln w="9525">
            <a:noFill/>
            <a:miter lim="800000"/>
            <a:headEnd/>
            <a:tailEnd/>
          </a:ln>
        </p:spPr>
      </p:pic>
      <p:sp>
        <p:nvSpPr>
          <p:cNvPr id="1031" name="Rectangle 7"/>
          <p:cNvSpPr>
            <a:spLocks noGrp="1" noChangeArrowheads="1"/>
          </p:cNvSpPr>
          <p:nvPr>
            <p:ph type="title"/>
          </p:nvPr>
        </p:nvSpPr>
        <p:spPr bwMode="invGray">
          <a:xfrm>
            <a:off x="704850" y="1"/>
            <a:ext cx="8667750" cy="835549"/>
          </a:xfrm>
          <a:prstGeom prst="rect">
            <a:avLst/>
          </a:prstGeom>
          <a:solidFill>
            <a:schemeClr val="tx2"/>
          </a:solidFill>
          <a:ln w="9525">
            <a:noFill/>
            <a:miter lim="800000"/>
            <a:headEnd/>
            <a:tailEnd/>
          </a:ln>
        </p:spPr>
        <p:txBody>
          <a:bodyPr vert="horz" wrap="square" lIns="92007" tIns="46005" rIns="92007" bIns="46005" numCol="1" anchor="b" anchorCtr="0" compatLnSpc="1">
            <a:prstTxWarp prst="textNoShape">
              <a:avLst/>
            </a:prstTxWarp>
          </a:bodyPr>
          <a:lstStyle/>
          <a:p>
            <a:pPr lvl="0"/>
            <a:r>
              <a:rPr lang="en-US" dirty="0"/>
              <a:t>Click to edit Master title style</a:t>
            </a:r>
          </a:p>
        </p:txBody>
      </p:sp>
    </p:spTree>
  </p:cSld>
  <p:clrMap bg1="dk2" tx1="lt1" bg2="dk1" tx2="lt2" accent1="accent1" accent2="accent2" accent3="accent3" accent4="accent4" accent5="accent5" accent6="accent6" hlink="hlink" folHlink="folHlink"/>
  <p:sldLayoutIdLst>
    <p:sldLayoutId id="2147483656" r:id="rId1"/>
    <p:sldLayoutId id="2147483655" r:id="rId2"/>
    <p:sldLayoutId id="2147483654" r:id="rId3"/>
    <p:sldLayoutId id="2147483653" r:id="rId4"/>
  </p:sldLayoutIdLst>
  <p:hf hdr="0" dt="0"/>
  <p:txStyles>
    <p:titleStyle>
      <a:lvl1pPr algn="l" rtl="0" eaLnBrk="0" fontAlgn="base" hangingPunct="0">
        <a:spcBef>
          <a:spcPct val="0"/>
        </a:spcBef>
        <a:spcAft>
          <a:spcPct val="0"/>
        </a:spcAft>
        <a:defRPr sz="2600" b="1">
          <a:solidFill>
            <a:schemeClr val="tx1"/>
          </a:solidFill>
          <a:latin typeface="+mj-lt"/>
          <a:ea typeface="ＭＳ Ｐゴシック" pitchFamily="-110" charset="-128"/>
          <a:cs typeface="ＭＳ Ｐゴシック" pitchFamily="-110" charset="-128"/>
        </a:defRPr>
      </a:lvl1pPr>
      <a:lvl2pPr algn="l" rtl="0" eaLnBrk="0" fontAlgn="base" hangingPunct="0">
        <a:spcBef>
          <a:spcPct val="0"/>
        </a:spcBef>
        <a:spcAft>
          <a:spcPct val="0"/>
        </a:spcAft>
        <a:defRPr sz="2600" b="1">
          <a:solidFill>
            <a:schemeClr val="tx1"/>
          </a:solidFill>
          <a:latin typeface="Verdana" pitchFamily="-110" charset="0"/>
          <a:ea typeface="ＭＳ Ｐゴシック" pitchFamily="-110" charset="-128"/>
          <a:cs typeface="ＭＳ Ｐゴシック" pitchFamily="-110" charset="-128"/>
        </a:defRPr>
      </a:lvl2pPr>
      <a:lvl3pPr algn="l" rtl="0" eaLnBrk="0" fontAlgn="base" hangingPunct="0">
        <a:spcBef>
          <a:spcPct val="0"/>
        </a:spcBef>
        <a:spcAft>
          <a:spcPct val="0"/>
        </a:spcAft>
        <a:defRPr sz="2600" b="1">
          <a:solidFill>
            <a:schemeClr val="tx1"/>
          </a:solidFill>
          <a:latin typeface="Verdana" pitchFamily="-110" charset="0"/>
          <a:ea typeface="ＭＳ Ｐゴシック" pitchFamily="-110" charset="-128"/>
          <a:cs typeface="ＭＳ Ｐゴシック" pitchFamily="-110" charset="-128"/>
        </a:defRPr>
      </a:lvl3pPr>
      <a:lvl4pPr algn="l" rtl="0" eaLnBrk="0" fontAlgn="base" hangingPunct="0">
        <a:spcBef>
          <a:spcPct val="0"/>
        </a:spcBef>
        <a:spcAft>
          <a:spcPct val="0"/>
        </a:spcAft>
        <a:defRPr sz="2600" b="1">
          <a:solidFill>
            <a:schemeClr val="tx1"/>
          </a:solidFill>
          <a:latin typeface="Verdana" pitchFamily="-110" charset="0"/>
          <a:ea typeface="ＭＳ Ｐゴシック" pitchFamily="-110" charset="-128"/>
          <a:cs typeface="ＭＳ Ｐゴシック" pitchFamily="-110" charset="-128"/>
        </a:defRPr>
      </a:lvl4pPr>
      <a:lvl5pPr algn="l" rtl="0" eaLnBrk="0" fontAlgn="base" hangingPunct="0">
        <a:spcBef>
          <a:spcPct val="0"/>
        </a:spcBef>
        <a:spcAft>
          <a:spcPct val="0"/>
        </a:spcAft>
        <a:defRPr sz="2600" b="1">
          <a:solidFill>
            <a:schemeClr val="tx1"/>
          </a:solidFill>
          <a:latin typeface="Verdana" pitchFamily="-110" charset="0"/>
          <a:ea typeface="ＭＳ Ｐゴシック" pitchFamily="-110" charset="-128"/>
          <a:cs typeface="ＭＳ Ｐゴシック" pitchFamily="-110" charset="-128"/>
        </a:defRPr>
      </a:lvl5pPr>
      <a:lvl6pPr marL="457200" algn="l" rtl="0" eaLnBrk="0" fontAlgn="base" hangingPunct="0">
        <a:spcBef>
          <a:spcPct val="0"/>
        </a:spcBef>
        <a:spcAft>
          <a:spcPct val="0"/>
        </a:spcAft>
        <a:defRPr sz="2600" b="1">
          <a:solidFill>
            <a:schemeClr val="tx1"/>
          </a:solidFill>
          <a:latin typeface="Verdana" pitchFamily="-110" charset="0"/>
        </a:defRPr>
      </a:lvl6pPr>
      <a:lvl7pPr marL="914400" algn="l" rtl="0" eaLnBrk="0" fontAlgn="base" hangingPunct="0">
        <a:spcBef>
          <a:spcPct val="0"/>
        </a:spcBef>
        <a:spcAft>
          <a:spcPct val="0"/>
        </a:spcAft>
        <a:defRPr sz="2600" b="1">
          <a:solidFill>
            <a:schemeClr val="tx1"/>
          </a:solidFill>
          <a:latin typeface="Verdana" pitchFamily="-110" charset="0"/>
        </a:defRPr>
      </a:lvl7pPr>
      <a:lvl8pPr marL="1371600" algn="l" rtl="0" eaLnBrk="0" fontAlgn="base" hangingPunct="0">
        <a:spcBef>
          <a:spcPct val="0"/>
        </a:spcBef>
        <a:spcAft>
          <a:spcPct val="0"/>
        </a:spcAft>
        <a:defRPr sz="2600" b="1">
          <a:solidFill>
            <a:schemeClr val="tx1"/>
          </a:solidFill>
          <a:latin typeface="Verdana" pitchFamily="-110" charset="0"/>
        </a:defRPr>
      </a:lvl8pPr>
      <a:lvl9pPr marL="1828800" algn="l" rtl="0" eaLnBrk="0" fontAlgn="base" hangingPunct="0">
        <a:spcBef>
          <a:spcPct val="0"/>
        </a:spcBef>
        <a:spcAft>
          <a:spcPct val="0"/>
        </a:spcAft>
        <a:defRPr sz="2600" b="1">
          <a:solidFill>
            <a:schemeClr val="tx1"/>
          </a:solidFill>
          <a:latin typeface="Verdana" pitchFamily="-110" charset="0"/>
        </a:defRPr>
      </a:lvl9pPr>
    </p:titleStyle>
    <p:bodyStyle>
      <a:lvl1pPr marL="290513" indent="-290513" algn="l" rtl="0" eaLnBrk="0" fontAlgn="base" hangingPunct="0">
        <a:spcBef>
          <a:spcPct val="20000"/>
        </a:spcBef>
        <a:spcAft>
          <a:spcPct val="0"/>
        </a:spcAft>
        <a:buClr>
          <a:schemeClr val="tx2"/>
        </a:buClr>
        <a:buSzPct val="65000"/>
        <a:buFont typeface="Wingdings" pitchFamily="2" charset="2"/>
        <a:buChar char=""/>
        <a:defRPr sz="2400">
          <a:solidFill>
            <a:srgbClr val="000000"/>
          </a:solidFill>
          <a:latin typeface="+mn-lt"/>
          <a:ea typeface="ＭＳ Ｐゴシック" pitchFamily="-110" charset="-128"/>
          <a:cs typeface="ＭＳ Ｐゴシック" pitchFamily="-110" charset="-128"/>
        </a:defRPr>
      </a:lvl1pPr>
      <a:lvl2pPr marL="633413" indent="-228600" algn="l" rtl="0" eaLnBrk="0" fontAlgn="base" hangingPunct="0">
        <a:spcBef>
          <a:spcPct val="20000"/>
        </a:spcBef>
        <a:spcAft>
          <a:spcPct val="0"/>
        </a:spcAft>
        <a:buClr>
          <a:srgbClr val="000000"/>
        </a:buClr>
        <a:buChar char="–"/>
        <a:defRPr sz="2200">
          <a:solidFill>
            <a:srgbClr val="000000"/>
          </a:solidFill>
          <a:latin typeface="+mn-lt"/>
          <a:ea typeface="ＭＳ Ｐゴシック" pitchFamily="-110" charset="-128"/>
          <a:cs typeface="ＭＳ Ｐゴシック"/>
        </a:defRPr>
      </a:lvl2pPr>
      <a:lvl3pPr marL="969963" indent="-222250" algn="l" rtl="0" eaLnBrk="0" fontAlgn="base" hangingPunct="0">
        <a:spcBef>
          <a:spcPct val="20000"/>
        </a:spcBef>
        <a:spcAft>
          <a:spcPct val="0"/>
        </a:spcAft>
        <a:buChar char="•"/>
        <a:defRPr sz="2000">
          <a:solidFill>
            <a:srgbClr val="000000"/>
          </a:solidFill>
          <a:latin typeface="+mn-lt"/>
          <a:ea typeface="ＭＳ Ｐゴシック" pitchFamily="-110" charset="-128"/>
          <a:cs typeface="ＭＳ Ｐゴシック"/>
        </a:defRPr>
      </a:lvl3pPr>
      <a:lvl4pPr marL="1258888" indent="-228600" algn="l" rtl="0" eaLnBrk="0" fontAlgn="base" hangingPunct="0">
        <a:spcBef>
          <a:spcPct val="0"/>
        </a:spcBef>
        <a:spcAft>
          <a:spcPct val="0"/>
        </a:spcAft>
        <a:buClr>
          <a:srgbClr val="5F5F5F"/>
        </a:buClr>
        <a:buSzPct val="65000"/>
        <a:buFont typeface="Arial Bold" pitchFamily="34" charset="0"/>
        <a:buChar char="‒"/>
        <a:defRPr lang="en-US" dirty="0">
          <a:solidFill>
            <a:srgbClr val="000000"/>
          </a:solidFill>
          <a:latin typeface="+mn-lt"/>
          <a:ea typeface="ＭＳ Ｐゴシック" pitchFamily="-110" charset="-128"/>
          <a:cs typeface="ＭＳ Ｐゴシック"/>
        </a:defRPr>
      </a:lvl4pPr>
      <a:lvl5pPr marL="20558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cs typeface="ＭＳ Ｐゴシック"/>
        </a:defRPr>
      </a:lvl5pPr>
      <a:lvl6pPr marL="25130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6pPr>
      <a:lvl7pPr marL="29702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7pPr>
      <a:lvl8pPr marL="34274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8pPr>
      <a:lvl9pPr marL="38846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github.com/elephantscale/ansible-labs/tree/main/adhoc"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sz="quarter" idx="1"/>
          </p:nvPr>
        </p:nvSpPr>
        <p:spPr/>
        <p:txBody>
          <a:bodyPr/>
          <a:lstStyle/>
          <a:p>
            <a:pPr>
              <a:defRPr sz="3200"/>
            </a:pPr>
            <a:r>
              <a:t>Why Agentless?</a:t>
            </a:r>
          </a:p>
          <a:p>
            <a:r>
              <a:t>Inventory</a:t>
            </a:r>
          </a:p>
          <a:p>
            <a:r>
              <a:t>Install Ansible</a:t>
            </a:r>
          </a:p>
        </p:txBody>
      </p:sp>
      <p:sp>
        <p:nvSpPr>
          <p:cNvPr id="3" name="Title 2"/>
          <p:cNvSpPr>
            <a:spLocks noGrp="1"/>
          </p:cNvSpPr>
          <p:nvPr>
            <p:ph type="ctrTitle" sz="quarter"/>
          </p:nvPr>
        </p:nvSpPr>
        <p:spPr/>
        <p:txBody>
          <a:bodyPr wrap="square">
            <a:noAutofit/>
          </a:bodyPr>
          <a:lstStyle/>
          <a:p>
            <a:r>
              <a:rPr sz="4200" b="1" i="0">
                <a:latin typeface="Times New Roman"/>
              </a:rPr>
              <a:t>Why Ansible?</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Idempotent</a:t>
            </a:r>
          </a:p>
        </p:txBody>
      </p:sp>
      <p:sp>
        <p:nvSpPr>
          <p:cNvPr id="3" name="Content Placeholder 2"/>
          <p:cNvSpPr>
            <a:spLocks noGrp="1"/>
          </p:cNvSpPr>
          <p:nvPr>
            <p:ph idx="1"/>
          </p:nvPr>
        </p:nvSpPr>
        <p:spPr/>
        <p:txBody>
          <a:bodyPr/>
          <a:lstStyle/>
          <a:p>
            <a:r>
              <a:t> Ansible is idempotent, meaning that it can be run multiple times without changing the state of the system.</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Continued</a:t>
            </a:r>
          </a:p>
        </p:txBody>
      </p:sp>
      <p:sp>
        <p:nvSpPr>
          <p:cNvPr id="3" name="Content Placeholder 2"/>
          <p:cNvSpPr>
            <a:spLocks noGrp="1"/>
          </p:cNvSpPr>
          <p:nvPr>
            <p:ph idx="1"/>
          </p:nvPr>
        </p:nvSpPr>
        <p:spPr/>
        <p:txBody>
          <a:bodyPr/>
          <a:lstStyle/>
          <a:p>
            <a:endParaRPr/>
          </a:p>
          <a:p>
            <a:endParaRPr/>
          </a:p>
          <a:p>
            <a:endParaRPr/>
          </a:p>
          <a:p>
            <a:endParaRPr/>
          </a:p>
          <a:p>
            <a:endParaRPr/>
          </a:p>
          <a:p>
            <a:endParaRPr/>
          </a:p>
          <a:p>
            <a:endParaRPr/>
          </a:p>
          <a:p>
            <a:endParaRPr/>
          </a:p>
          <a:p>
            <a:endParaRPr/>
          </a:p>
          <a:p>
            <a:r>
              <a:t> Ansible is not a configuration management tool</a:t>
            </a:r>
          </a:p>
          <a:p>
            <a:r>
              <a:t> BUT</a:t>
            </a:r>
          </a:p>
          <a:p>
            <a:r>
              <a:t> it can be used to manage configuration files.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pic>
        <p:nvPicPr>
          <p:cNvPr id="5" name="Picture 4" descr="note.jpg"/>
          <p:cNvPicPr>
            <a:picLocks noChangeAspect="1"/>
          </p:cNvPicPr>
          <p:nvPr/>
        </p:nvPicPr>
        <p:blipFill>
          <a:blip r:embed="rId2"/>
          <a:stretch>
            <a:fillRect/>
          </a:stretch>
        </p:blipFill>
        <p:spPr>
          <a:xfrm>
            <a:off x="1638300" y="1329531"/>
            <a:ext cx="5506212" cy="363498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Ansible Architecture</a:t>
            </a:r>
          </a:p>
        </p:txBody>
      </p:sp>
      <p:sp>
        <p:nvSpPr>
          <p:cNvPr id="3" name="Content Placeholder 2"/>
          <p:cNvSpPr>
            <a:spLocks noGrp="1"/>
          </p:cNvSpPr>
          <p:nvPr>
            <p:ph idx="1"/>
          </p:nvPr>
        </p:nvSpPr>
        <p:spPr/>
        <p:txBody>
          <a:bodyPr/>
          <a:lstStyle/>
          <a:p>
            <a:endParaRPr/>
          </a:p>
          <a:p>
            <a:endParaRPr/>
          </a:p>
          <a:p>
            <a:endParaRPr/>
          </a:p>
          <a:p>
            <a:endParaRPr/>
          </a:p>
          <a:p>
            <a:endParaRPr/>
          </a:p>
          <a:p>
            <a:endParaRPr/>
          </a:p>
          <a:p>
            <a:endParaRPr/>
          </a:p>
          <a:p>
            <a:endParaRPr/>
          </a:p>
          <a:p>
            <a:endParaRP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pic>
        <p:nvPicPr>
          <p:cNvPr id="5" name="Picture 4" descr="img_6.png"/>
          <p:cNvPicPr>
            <a:picLocks noChangeAspect="1"/>
          </p:cNvPicPr>
          <p:nvPr/>
        </p:nvPicPr>
        <p:blipFill>
          <a:blip r:embed="rId2"/>
          <a:stretch>
            <a:fillRect/>
          </a:stretch>
        </p:blipFill>
        <p:spPr>
          <a:xfrm>
            <a:off x="495300" y="1481931"/>
            <a:ext cx="7839499" cy="460613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Run AGAINST</a:t>
            </a:r>
          </a:p>
        </p:txBody>
      </p:sp>
      <p:sp>
        <p:nvSpPr>
          <p:cNvPr id="3" name="Content Placeholder 2"/>
          <p:cNvSpPr>
            <a:spLocks noGrp="1"/>
          </p:cNvSpPr>
          <p:nvPr>
            <p:ph idx="1"/>
          </p:nvPr>
        </p:nvSpPr>
        <p:spPr/>
        <p:txBody>
          <a:bodyPr/>
          <a:lstStyle/>
          <a:p>
            <a:r>
              <a:rPr dirty="0"/>
              <a:t> Means to run a specific </a:t>
            </a:r>
            <a:r>
              <a:rPr dirty="0" err="1"/>
              <a:t>adhoc</a:t>
            </a:r>
            <a:r>
              <a:rPr dirty="0"/>
              <a:t>, play or playbook on the specified host or group from the inventory</a:t>
            </a:r>
          </a:p>
          <a:p>
            <a:endParaRPr dirty="0"/>
          </a:p>
          <a:p>
            <a:endParaRPr dirty="0"/>
          </a:p>
          <a:p>
            <a:endParaRPr dirty="0"/>
          </a:p>
          <a:p>
            <a:endParaRPr dirty="0"/>
          </a:p>
          <a:p>
            <a:endParaRPr dirty="0"/>
          </a:p>
          <a:p>
            <a:endParaRPr dirty="0"/>
          </a:p>
          <a:p>
            <a:endParaRPr dirty="0"/>
          </a:p>
          <a:p>
            <a:endParaRPr dirty="0"/>
          </a:p>
          <a:p>
            <a:endParaRPr dirty="0"/>
          </a:p>
          <a:p>
            <a:endParaRPr dirty="0"/>
          </a:p>
          <a:p>
            <a:endParaRPr dirty="0"/>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pic>
        <p:nvPicPr>
          <p:cNvPr id="5" name="Picture 4" descr="mean.jpg"/>
          <p:cNvPicPr>
            <a:picLocks noChangeAspect="1"/>
          </p:cNvPicPr>
          <p:nvPr/>
        </p:nvPicPr>
        <p:blipFill>
          <a:blip r:embed="rId2"/>
          <a:stretch>
            <a:fillRect/>
          </a:stretch>
        </p:blipFill>
        <p:spPr>
          <a:xfrm>
            <a:off x="680274" y="2169255"/>
            <a:ext cx="4768025" cy="357601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Ansible Vs Chef Vs Puppet Vs SaltStack</a:t>
            </a:r>
          </a:p>
        </p:txBody>
      </p:sp>
      <p:sp>
        <p:nvSpPr>
          <p:cNvPr id="3" name="Content Placeholder 2"/>
          <p:cNvSpPr>
            <a:spLocks noGrp="1"/>
          </p:cNvSpPr>
          <p:nvPr>
            <p:ph idx="1"/>
          </p:nvPr>
        </p:nvSpPr>
        <p:spPr/>
        <p:txBody>
          <a:bodyPr/>
          <a:lstStyle/>
          <a:p>
            <a:endParaRPr/>
          </a:p>
          <a:p>
            <a:endParaRPr/>
          </a:p>
          <a:p>
            <a:endParaRPr/>
          </a:p>
          <a:p>
            <a:endParaRPr/>
          </a:p>
          <a:p>
            <a:endParaRPr/>
          </a:p>
          <a:p>
            <a:endParaRPr/>
          </a:p>
          <a:p>
            <a:endParaRPr/>
          </a:p>
          <a:p>
            <a:endParaRPr/>
          </a:p>
          <a:p>
            <a:endParaRPr/>
          </a:p>
          <a:p>
            <a:endParaRPr/>
          </a:p>
          <a:p>
            <a:endParaRP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graphicFrame>
        <p:nvGraphicFramePr>
          <p:cNvPr id="5" name="Table 4"/>
          <p:cNvGraphicFramePr>
            <a:graphicFrameLocks noGrp="1"/>
          </p:cNvGraphicFramePr>
          <p:nvPr/>
        </p:nvGraphicFramePr>
        <p:xfrm>
          <a:off x="237744" y="914400"/>
          <a:ext cx="8915400" cy="6035040"/>
        </p:xfrm>
        <a:graphic>
          <a:graphicData uri="http://schemas.openxmlformats.org/drawingml/2006/table">
            <a:tbl>
              <a:tblPr firstRow="1" bandRow="1">
                <a:tableStyleId>{5C22544A-7EE6-4342-B048-85BDC9FD1C3A}</a:tableStyleId>
              </a:tblPr>
              <a:tblGrid>
                <a:gridCol w="1783080">
                  <a:extLst>
                    <a:ext uri="{9D8B030D-6E8A-4147-A177-3AD203B41FA5}">
                      <a16:colId xmlns:a16="http://schemas.microsoft.com/office/drawing/2014/main" val="20000"/>
                    </a:ext>
                  </a:extLst>
                </a:gridCol>
                <a:gridCol w="1783080">
                  <a:extLst>
                    <a:ext uri="{9D8B030D-6E8A-4147-A177-3AD203B41FA5}">
                      <a16:colId xmlns:a16="http://schemas.microsoft.com/office/drawing/2014/main" val="20001"/>
                    </a:ext>
                  </a:extLst>
                </a:gridCol>
                <a:gridCol w="1783080">
                  <a:extLst>
                    <a:ext uri="{9D8B030D-6E8A-4147-A177-3AD203B41FA5}">
                      <a16:colId xmlns:a16="http://schemas.microsoft.com/office/drawing/2014/main" val="20002"/>
                    </a:ext>
                  </a:extLst>
                </a:gridCol>
                <a:gridCol w="1783080">
                  <a:extLst>
                    <a:ext uri="{9D8B030D-6E8A-4147-A177-3AD203B41FA5}">
                      <a16:colId xmlns:a16="http://schemas.microsoft.com/office/drawing/2014/main" val="20003"/>
                    </a:ext>
                  </a:extLst>
                </a:gridCol>
                <a:gridCol w="1783080">
                  <a:extLst>
                    <a:ext uri="{9D8B030D-6E8A-4147-A177-3AD203B41FA5}">
                      <a16:colId xmlns:a16="http://schemas.microsoft.com/office/drawing/2014/main" val="20004"/>
                    </a:ext>
                  </a:extLst>
                </a:gridCol>
              </a:tblGrid>
              <a:tr h="457200">
                <a:tc>
                  <a:txBody>
                    <a:bodyPr/>
                    <a:lstStyle/>
                    <a:p>
                      <a:r>
                        <a:t>Feature</a:t>
                      </a:r>
                    </a:p>
                  </a:txBody>
                  <a:tcPr/>
                </a:tc>
                <a:tc>
                  <a:txBody>
                    <a:bodyPr/>
                    <a:lstStyle/>
                    <a:p>
                      <a:r>
                        <a:t>Ansible</a:t>
                      </a:r>
                    </a:p>
                  </a:txBody>
                  <a:tcPr/>
                </a:tc>
                <a:tc>
                  <a:txBody>
                    <a:bodyPr/>
                    <a:lstStyle/>
                    <a:p>
                      <a:r>
                        <a:t>Chef</a:t>
                      </a:r>
                    </a:p>
                  </a:txBody>
                  <a:tcPr/>
                </a:tc>
                <a:tc>
                  <a:txBody>
                    <a:bodyPr/>
                    <a:lstStyle/>
                    <a:p>
                      <a:r>
                        <a:t>Puppet</a:t>
                      </a:r>
                    </a:p>
                  </a:txBody>
                  <a:tcPr/>
                </a:tc>
                <a:tc>
                  <a:txBody>
                    <a:bodyPr/>
                    <a:lstStyle/>
                    <a:p>
                      <a:r>
                        <a:t>SaltStack</a:t>
                      </a:r>
                    </a:p>
                  </a:txBody>
                  <a:tcPr/>
                </a:tc>
                <a:extLst>
                  <a:ext uri="{0D108BD9-81ED-4DB2-BD59-A6C34878D82A}">
                    <a16:rowId xmlns:a16="http://schemas.microsoft.com/office/drawing/2014/main" val="10000"/>
                  </a:ext>
                </a:extLst>
              </a:tr>
              <a:tr h="457200">
                <a:tc>
                  <a:txBody>
                    <a:bodyPr/>
                    <a:lstStyle/>
                    <a:p>
                      <a:r>
                        <a:t>Configuration language</a:t>
                      </a:r>
                    </a:p>
                  </a:txBody>
                  <a:tcPr/>
                </a:tc>
                <a:tc>
                  <a:txBody>
                    <a:bodyPr/>
                    <a:lstStyle/>
                    <a:p>
                      <a:r>
                        <a:t>YAML</a:t>
                      </a:r>
                    </a:p>
                  </a:txBody>
                  <a:tcPr/>
                </a:tc>
                <a:tc>
                  <a:txBody>
                    <a:bodyPr/>
                    <a:lstStyle/>
                    <a:p>
                      <a:r>
                        <a:t>Ruby DSL</a:t>
                      </a:r>
                    </a:p>
                  </a:txBody>
                  <a:tcPr/>
                </a:tc>
                <a:tc>
                  <a:txBody>
                    <a:bodyPr/>
                    <a:lstStyle/>
                    <a:p>
                      <a:r>
                        <a:t>Puppet DSL</a:t>
                      </a:r>
                    </a:p>
                  </a:txBody>
                  <a:tcPr/>
                </a:tc>
                <a:tc>
                  <a:txBody>
                    <a:bodyPr/>
                    <a:lstStyle/>
                    <a:p>
                      <a:r>
                        <a:t>YAML</a:t>
                      </a:r>
                    </a:p>
                  </a:txBody>
                  <a:tcPr/>
                </a:tc>
                <a:extLst>
                  <a:ext uri="{0D108BD9-81ED-4DB2-BD59-A6C34878D82A}">
                    <a16:rowId xmlns:a16="http://schemas.microsoft.com/office/drawing/2014/main" val="10001"/>
                  </a:ext>
                </a:extLst>
              </a:tr>
              <a:tr h="457200">
                <a:tc>
                  <a:txBody>
                    <a:bodyPr/>
                    <a:lstStyle/>
                    <a:p>
                      <a:r>
                        <a:t>Masterless support</a:t>
                      </a:r>
                    </a:p>
                  </a:txBody>
                  <a:tcPr/>
                </a:tc>
                <a:tc>
                  <a:txBody>
                    <a:bodyPr/>
                    <a:lstStyle/>
                    <a:p>
                      <a:r>
                        <a:t>Yes</a:t>
                      </a:r>
                    </a:p>
                  </a:txBody>
                  <a:tcPr/>
                </a:tc>
                <a:tc>
                  <a:txBody>
                    <a:bodyPr/>
                    <a:lstStyle/>
                    <a:p>
                      <a:r>
                        <a:t>No</a:t>
                      </a:r>
                    </a:p>
                  </a:txBody>
                  <a:tcPr/>
                </a:tc>
                <a:tc>
                  <a:txBody>
                    <a:bodyPr/>
                    <a:lstStyle/>
                    <a:p>
                      <a:r>
                        <a:t>No</a:t>
                      </a:r>
                    </a:p>
                  </a:txBody>
                  <a:tcPr/>
                </a:tc>
                <a:tc>
                  <a:txBody>
                    <a:bodyPr/>
                    <a:lstStyle/>
                    <a:p>
                      <a:r>
                        <a:t>Yes</a:t>
                      </a:r>
                    </a:p>
                  </a:txBody>
                  <a:tcPr/>
                </a:tc>
                <a:extLst>
                  <a:ext uri="{0D108BD9-81ED-4DB2-BD59-A6C34878D82A}">
                    <a16:rowId xmlns:a16="http://schemas.microsoft.com/office/drawing/2014/main" val="10002"/>
                  </a:ext>
                </a:extLst>
              </a:tr>
              <a:tr h="457200">
                <a:tc>
                  <a:txBody>
                    <a:bodyPr/>
                    <a:lstStyle/>
                    <a:p>
                      <a:r>
                        <a:t>Agent-based support</a:t>
                      </a:r>
                    </a:p>
                  </a:txBody>
                  <a:tcPr/>
                </a:tc>
                <a:tc>
                  <a:txBody>
                    <a:bodyPr/>
                    <a:lstStyle/>
                    <a:p>
                      <a:r>
                        <a:t>Optional (ansible-pull)</a:t>
                      </a:r>
                    </a:p>
                  </a:txBody>
                  <a:tcPr/>
                </a:tc>
                <a:tc>
                  <a:txBody>
                    <a:bodyPr/>
                    <a:lstStyle/>
                    <a:p>
                      <a:r>
                        <a:t>Yes</a:t>
                      </a:r>
                    </a:p>
                  </a:txBody>
                  <a:tcPr/>
                </a:tc>
                <a:tc>
                  <a:txBody>
                    <a:bodyPr/>
                    <a:lstStyle/>
                    <a:p>
                      <a:r>
                        <a:t>Yes</a:t>
                      </a:r>
                    </a:p>
                  </a:txBody>
                  <a:tcPr/>
                </a:tc>
                <a:tc>
                  <a:txBody>
                    <a:bodyPr/>
                    <a:lstStyle/>
                    <a:p>
                      <a:r>
                        <a:t>Yes</a:t>
                      </a:r>
                    </a:p>
                  </a:txBody>
                  <a:tcPr/>
                </a:tc>
                <a:extLst>
                  <a:ext uri="{0D108BD9-81ED-4DB2-BD59-A6C34878D82A}">
                    <a16:rowId xmlns:a16="http://schemas.microsoft.com/office/drawing/2014/main" val="10003"/>
                  </a:ext>
                </a:extLst>
              </a:tr>
              <a:tr h="457200">
                <a:tc>
                  <a:txBody>
                    <a:bodyPr/>
                    <a:lstStyle/>
                    <a:p>
                      <a:r>
                        <a:t>Idempotent execution</a:t>
                      </a:r>
                    </a:p>
                  </a:txBody>
                  <a:tcPr/>
                </a:tc>
                <a:tc>
                  <a:txBody>
                    <a:bodyPr/>
                    <a:lstStyle/>
                    <a:p>
                      <a:r>
                        <a:t>Yes</a:t>
                      </a:r>
                    </a:p>
                  </a:txBody>
                  <a:tcPr/>
                </a:tc>
                <a:tc>
                  <a:txBody>
                    <a:bodyPr/>
                    <a:lstStyle/>
                    <a:p>
                      <a:r>
                        <a:t>Yes</a:t>
                      </a:r>
                    </a:p>
                  </a:txBody>
                  <a:tcPr/>
                </a:tc>
                <a:tc>
                  <a:txBody>
                    <a:bodyPr/>
                    <a:lstStyle/>
                    <a:p>
                      <a:r>
                        <a:t>Yes</a:t>
                      </a:r>
                    </a:p>
                  </a:txBody>
                  <a:tcPr/>
                </a:tc>
                <a:tc>
                  <a:txBody>
                    <a:bodyPr/>
                    <a:lstStyle/>
                    <a:p>
                      <a:r>
                        <a:t>Yes</a:t>
                      </a:r>
                    </a:p>
                  </a:txBody>
                  <a:tcPr/>
                </a:tc>
                <a:extLst>
                  <a:ext uri="{0D108BD9-81ED-4DB2-BD59-A6C34878D82A}">
                    <a16:rowId xmlns:a16="http://schemas.microsoft.com/office/drawing/2014/main" val="10004"/>
                  </a:ext>
                </a:extLst>
              </a:tr>
              <a:tr h="457200">
                <a:tc>
                  <a:txBody>
                    <a:bodyPr/>
                    <a:lstStyle/>
                    <a:p>
                      <a:r>
                        <a:t>Real-time execution</a:t>
                      </a:r>
                    </a:p>
                  </a:txBody>
                  <a:tcPr/>
                </a:tc>
                <a:tc>
                  <a:txBody>
                    <a:bodyPr/>
                    <a:lstStyle/>
                    <a:p>
                      <a:r>
                        <a:t>Yes</a:t>
                      </a:r>
                    </a:p>
                  </a:txBody>
                  <a:tcPr/>
                </a:tc>
                <a:tc>
                  <a:txBody>
                    <a:bodyPr/>
                    <a:lstStyle/>
                    <a:p>
                      <a:r>
                        <a:t>No</a:t>
                      </a:r>
                    </a:p>
                  </a:txBody>
                  <a:tcPr/>
                </a:tc>
                <a:tc>
                  <a:txBody>
                    <a:bodyPr/>
                    <a:lstStyle/>
                    <a:p>
                      <a:r>
                        <a:t>No</a:t>
                      </a:r>
                    </a:p>
                  </a:txBody>
                  <a:tcPr/>
                </a:tc>
                <a:tc>
                  <a:txBody>
                    <a:bodyPr/>
                    <a:lstStyle/>
                    <a:p>
                      <a:r>
                        <a:t>Yes</a:t>
                      </a:r>
                    </a:p>
                  </a:txBody>
                  <a:tcPr/>
                </a:tc>
                <a:extLst>
                  <a:ext uri="{0D108BD9-81ED-4DB2-BD59-A6C34878D82A}">
                    <a16:rowId xmlns:a16="http://schemas.microsoft.com/office/drawing/2014/main" val="10005"/>
                  </a:ext>
                </a:extLst>
              </a:tr>
              <a:tr h="457200">
                <a:tc>
                  <a:txBody>
                    <a:bodyPr/>
                    <a:lstStyle/>
                    <a:p>
                      <a:r>
                        <a:t>Parallel execution</a:t>
                      </a:r>
                    </a:p>
                  </a:txBody>
                  <a:tcPr/>
                </a:tc>
                <a:tc>
                  <a:txBody>
                    <a:bodyPr/>
                    <a:lstStyle/>
                    <a:p>
                      <a:r>
                        <a:t>Yes</a:t>
                      </a:r>
                    </a:p>
                  </a:txBody>
                  <a:tcPr/>
                </a:tc>
                <a:tc>
                  <a:txBody>
                    <a:bodyPr/>
                    <a:lstStyle/>
                    <a:p>
                      <a:r>
                        <a:t>Yes</a:t>
                      </a:r>
                    </a:p>
                  </a:txBody>
                  <a:tcPr/>
                </a:tc>
                <a:tc>
                  <a:txBody>
                    <a:bodyPr/>
                    <a:lstStyle/>
                    <a:p>
                      <a:r>
                        <a:t>Yes</a:t>
                      </a:r>
                    </a:p>
                  </a:txBody>
                  <a:tcPr/>
                </a:tc>
                <a:tc>
                  <a:txBody>
                    <a:bodyPr/>
                    <a:lstStyle/>
                    <a:p>
                      <a:r>
                        <a:t>Yes</a:t>
                      </a:r>
                    </a:p>
                  </a:txBody>
                  <a:tcPr/>
                </a:tc>
                <a:extLst>
                  <a:ext uri="{0D108BD9-81ED-4DB2-BD59-A6C34878D82A}">
                    <a16:rowId xmlns:a16="http://schemas.microsoft.com/office/drawing/2014/main" val="10006"/>
                  </a:ext>
                </a:extLst>
              </a:tr>
              <a:tr h="457200">
                <a:tc>
                  <a:txBody>
                    <a:bodyPr/>
                    <a:lstStyle/>
                    <a:p>
                      <a:r>
                        <a:t>Dependency management</a:t>
                      </a:r>
                    </a:p>
                  </a:txBody>
                  <a:tcPr/>
                </a:tc>
                <a:tc>
                  <a:txBody>
                    <a:bodyPr/>
                    <a:lstStyle/>
                    <a:p>
                      <a:r>
                        <a:t>Yes</a:t>
                      </a:r>
                    </a:p>
                  </a:txBody>
                  <a:tcPr/>
                </a:tc>
                <a:tc>
                  <a:txBody>
                    <a:bodyPr/>
                    <a:lstStyle/>
                    <a:p>
                      <a:r>
                        <a:t>Yes</a:t>
                      </a:r>
                    </a:p>
                  </a:txBody>
                  <a:tcPr/>
                </a:tc>
                <a:tc>
                  <a:txBody>
                    <a:bodyPr/>
                    <a:lstStyle/>
                    <a:p>
                      <a:r>
                        <a:t>Yes</a:t>
                      </a:r>
                    </a:p>
                  </a:txBody>
                  <a:tcPr/>
                </a:tc>
                <a:tc>
                  <a:txBody>
                    <a:bodyPr/>
                    <a:lstStyle/>
                    <a:p>
                      <a:r>
                        <a:t>Yes</a:t>
                      </a:r>
                    </a:p>
                  </a:txBody>
                  <a:tcPr/>
                </a:tc>
                <a:extLst>
                  <a:ext uri="{0D108BD9-81ED-4DB2-BD59-A6C34878D82A}">
                    <a16:rowId xmlns:a16="http://schemas.microsoft.com/office/drawing/2014/main" val="10007"/>
                  </a:ext>
                </a:extLst>
              </a:tr>
              <a:tr h="457200">
                <a:tc>
                  <a:txBody>
                    <a:bodyPr/>
                    <a:lstStyle/>
                    <a:p>
                      <a:r>
                        <a:t>Dry-run testing</a:t>
                      </a:r>
                    </a:p>
                  </a:txBody>
                  <a:tcPr/>
                </a:tc>
                <a:tc>
                  <a:txBody>
                    <a:bodyPr/>
                    <a:lstStyle/>
                    <a:p>
                      <a:r>
                        <a:t>Yes</a:t>
                      </a:r>
                    </a:p>
                  </a:txBody>
                  <a:tcPr/>
                </a:tc>
                <a:tc>
                  <a:txBody>
                    <a:bodyPr/>
                    <a:lstStyle/>
                    <a:p>
                      <a:r>
                        <a:t>Yes</a:t>
                      </a:r>
                    </a:p>
                  </a:txBody>
                  <a:tcPr/>
                </a:tc>
                <a:tc>
                  <a:txBody>
                    <a:bodyPr/>
                    <a:lstStyle/>
                    <a:p>
                      <a:r>
                        <a:t>Yes</a:t>
                      </a:r>
                    </a:p>
                  </a:txBody>
                  <a:tcPr/>
                </a:tc>
                <a:tc>
                  <a:txBody>
                    <a:bodyPr/>
                    <a:lstStyle/>
                    <a:p>
                      <a:r>
                        <a:t>Yes</a:t>
                      </a:r>
                    </a:p>
                  </a:txBody>
                  <a:tcPr/>
                </a:tc>
                <a:extLst>
                  <a:ext uri="{0D108BD9-81ED-4DB2-BD59-A6C34878D82A}">
                    <a16:rowId xmlns:a16="http://schemas.microsoft.com/office/drawing/2014/main" val="10008"/>
                  </a:ext>
                </a:extLst>
              </a:tr>
              <a:tr h="457200">
                <a:tc>
                  <a:txBody>
                    <a:bodyPr/>
                    <a:lstStyle/>
                    <a:p>
                      <a:r>
                        <a:t>Declarative configuration</a:t>
                      </a:r>
                    </a:p>
                  </a:txBody>
                  <a:tcPr/>
                </a:tc>
                <a:tc>
                  <a:txBody>
                    <a:bodyPr/>
                    <a:lstStyle/>
                    <a:p>
                      <a:r>
                        <a:t>Yes</a:t>
                      </a:r>
                    </a:p>
                  </a:txBody>
                  <a:tcPr/>
                </a:tc>
                <a:tc>
                  <a:txBody>
                    <a:bodyPr/>
                    <a:lstStyle/>
                    <a:p>
                      <a:r>
                        <a:t>Yes</a:t>
                      </a:r>
                    </a:p>
                  </a:txBody>
                  <a:tcPr/>
                </a:tc>
                <a:tc>
                  <a:txBody>
                    <a:bodyPr/>
                    <a:lstStyle/>
                    <a:p>
                      <a:r>
                        <a:t>Yes</a:t>
                      </a:r>
                    </a:p>
                  </a:txBody>
                  <a:tcPr/>
                </a:tc>
                <a:tc>
                  <a:txBody>
                    <a:bodyPr/>
                    <a:lstStyle/>
                    <a:p>
                      <a:r>
                        <a:t>Yes</a:t>
                      </a:r>
                    </a:p>
                  </a:txBody>
                  <a:tcPr/>
                </a:tc>
                <a:extLst>
                  <a:ext uri="{0D108BD9-81ED-4DB2-BD59-A6C34878D82A}">
                    <a16:rowId xmlns:a16="http://schemas.microsoft.com/office/drawing/2014/main" val="10009"/>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sz="quarter" idx="1"/>
          </p:nvPr>
        </p:nvSpPr>
        <p:spPr/>
        <p:txBody>
          <a:bodyPr/>
          <a:lstStyle/>
          <a:p>
            <a:pPr>
              <a:defRPr sz="3200"/>
            </a:pPr>
            <a:r>
              <a:t>Why Agentless?
</a:t>
            </a:r>
            <a:r>
              <a:rPr b="1"/>
              <a:t>Inventory
</a:t>
            </a:r>
            <a:r>
              <a:t>Install Ansible
</a:t>
            </a:r>
          </a:p>
        </p:txBody>
      </p:sp>
      <p:sp>
        <p:nvSpPr>
          <p:cNvPr id="3" name="Title 2"/>
          <p:cNvSpPr>
            <a:spLocks noGrp="1"/>
          </p:cNvSpPr>
          <p:nvPr>
            <p:ph type="ctrTitle" sz="quarter"/>
          </p:nvPr>
        </p:nvSpPr>
        <p:spPr/>
        <p:txBody>
          <a:bodyPr wrap="square">
            <a:noAutofit/>
          </a:bodyPr>
          <a:lstStyle/>
          <a:p>
            <a:r>
              <a:rPr sz="4200" b="1" i="0">
                <a:latin typeface="Times New Roman"/>
              </a:rPr>
              <a:t>Inventory</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Inventory</a:t>
            </a:r>
          </a:p>
        </p:txBody>
      </p:sp>
      <p:sp>
        <p:nvSpPr>
          <p:cNvPr id="3" name="Content Placeholder 2"/>
          <p:cNvSpPr>
            <a:spLocks noGrp="1"/>
          </p:cNvSpPr>
          <p:nvPr>
            <p:ph idx="1"/>
          </p:nvPr>
        </p:nvSpPr>
        <p:spPr/>
        <p:txBody>
          <a:bodyPr/>
          <a:lstStyle/>
          <a:p>
            <a:r>
              <a:t> A list of hosts that Ansible can manage</a:t>
            </a:r>
          </a:p>
          <a:p>
            <a:r>
              <a:t> Can be static or dynamic</a:t>
            </a:r>
          </a:p>
          <a:p>
            <a:r>
              <a:t> Can be defined in a file or in the command line</a:t>
            </a:r>
          </a:p>
          <a:p>
            <a:endParaRPr/>
          </a:p>
          <a:p>
            <a:endParaRPr/>
          </a:p>
          <a:p>
            <a:endParaRPr/>
          </a:p>
          <a:p>
            <a:endParaRP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pic>
        <p:nvPicPr>
          <p:cNvPr id="5" name="Picture 4" descr="1.png"/>
          <p:cNvPicPr>
            <a:picLocks noChangeAspect="1"/>
          </p:cNvPicPr>
          <p:nvPr/>
        </p:nvPicPr>
        <p:blipFill>
          <a:blip r:embed="rId2"/>
          <a:stretch>
            <a:fillRect/>
          </a:stretch>
        </p:blipFill>
        <p:spPr>
          <a:xfrm>
            <a:off x="4762" y="2555081"/>
            <a:ext cx="4826000" cy="31877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INI Format</a:t>
            </a:r>
          </a:p>
        </p:txBody>
      </p:sp>
      <p:sp>
        <p:nvSpPr>
          <p:cNvPr id="3" name="Content Placeholder 2"/>
          <p:cNvSpPr>
            <a:spLocks noGrp="1"/>
          </p:cNvSpPr>
          <p:nvPr>
            <p:ph idx="1"/>
          </p:nvPr>
        </p:nvSpPr>
        <p:spPr/>
        <p:txBody>
          <a:bodyPr/>
          <a:lstStyle/>
          <a:p>
            <a:r>
              <a:t> The INI format is a simple format that uses sections and key/value pairs</a:t>
            </a:r>
          </a:p>
          <a:p>
            <a:r>
              <a:t> The sections are the groups of hosts</a:t>
            </a:r>
          </a:p>
          <a:p>
            <a:r>
              <a:t> The key/value pairs are the hosts and their attributes</a:t>
            </a:r>
          </a:p>
          <a:p>
            <a:r>
              <a:t> The attributes are optional</a:t>
            </a:r>
          </a:p>
          <a:p>
            <a:r>
              <a:t> The attributes are used to define the connection parameters</a:t>
            </a:r>
          </a:p>
          <a:p>
            <a:r>
              <a:t> The attributes are defined in the form of key=value pairs</a:t>
            </a:r>
          </a:p>
          <a:p>
            <a:r>
              <a:t> The attributes are defined after the host name</a:t>
            </a:r>
          </a:p>
          <a:p>
            <a:endParaRPr/>
          </a:p>
          <a:p>
            <a:endParaRPr/>
          </a:p>
          <a:p>
            <a:endParaRPr/>
          </a:p>
          <a:p>
            <a:endParaRP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pic>
        <p:nvPicPr>
          <p:cNvPr id="5" name="Picture 4" descr="data.png"/>
          <p:cNvPicPr>
            <a:picLocks noChangeAspect="1"/>
          </p:cNvPicPr>
          <p:nvPr/>
        </p:nvPicPr>
        <p:blipFill>
          <a:blip r:embed="rId2"/>
          <a:stretch>
            <a:fillRect/>
          </a:stretch>
        </p:blipFill>
        <p:spPr>
          <a:xfrm>
            <a:off x="704088" y="5303520"/>
            <a:ext cx="993687" cy="155448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Static Inventory</a:t>
            </a:r>
          </a:p>
        </p:txBody>
      </p:sp>
      <p:sp>
        <p:nvSpPr>
          <p:cNvPr id="3" name="Content Placeholder 2"/>
          <p:cNvSpPr>
            <a:spLocks noGrp="1"/>
          </p:cNvSpPr>
          <p:nvPr>
            <p:ph idx="1"/>
          </p:nvPr>
        </p:nvSpPr>
        <p:spPr/>
        <p:txBody>
          <a:bodyPr/>
          <a:lstStyle/>
          <a:p>
            <a:r>
              <a:t> A static inventory is a list of hosts defined in a file</a:t>
            </a:r>
          </a:p>
          <a:p>
            <a:r>
              <a:t> The file is usually called</a:t>
            </a:r>
            <a:r>
              <a:rPr>
                <a:latin typeface="Courier New"/>
              </a:rPr>
              <a:t> hosts</a:t>
            </a:r>
            <a:r>
              <a:t> and is located in the</a:t>
            </a:r>
            <a:r>
              <a:rPr>
                <a:latin typeface="Courier New"/>
              </a:rPr>
              <a:t> /etc/ansible</a:t>
            </a:r>
            <a:r>
              <a:t> directory</a:t>
            </a:r>
          </a:p>
          <a:p>
            <a:r>
              <a:t> The file can be in any format, but the most common one is the INI format</a:t>
            </a:r>
          </a:p>
          <a:p>
            <a:endParaRPr/>
          </a:p>
          <a:p>
            <a:endParaRPr/>
          </a:p>
          <a:p>
            <a:endParaRPr/>
          </a:p>
          <a:p>
            <a:endParaRP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pic>
        <p:nvPicPr>
          <p:cNvPr id="5" name="Picture 4" descr="random_number.png"/>
          <p:cNvPicPr>
            <a:picLocks noChangeAspect="1"/>
          </p:cNvPicPr>
          <p:nvPr/>
        </p:nvPicPr>
        <p:blipFill>
          <a:blip r:embed="rId2"/>
          <a:stretch>
            <a:fillRect/>
          </a:stretch>
        </p:blipFill>
        <p:spPr>
          <a:xfrm>
            <a:off x="571500" y="3546197"/>
            <a:ext cx="5080000" cy="18288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Example</a:t>
            </a:r>
          </a:p>
        </p:txBody>
      </p:sp>
      <p:sp>
        <p:nvSpPr>
          <p:cNvPr id="3" name="Content Placeholder 2"/>
          <p:cNvSpPr>
            <a:spLocks noGrp="1"/>
          </p:cNvSpPr>
          <p:nvPr>
            <p:ph idx="1"/>
          </p:nvPr>
        </p:nvSpPr>
        <p:spPr/>
        <p:txBody>
          <a:bodyPr/>
          <a:lstStyle/>
          <a:p>
            <a:endParaRPr/>
          </a:p>
          <a:p>
            <a:endParaRPr/>
          </a:p>
          <a:p>
            <a:endParaRPr/>
          </a:p>
          <a:p>
            <a:endParaRPr/>
          </a:p>
          <a:p>
            <a:endParaRP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pic>
        <p:nvPicPr>
          <p:cNvPr id="5" name="Picture 4" descr="1.png"/>
          <p:cNvPicPr>
            <a:picLocks noChangeAspect="1"/>
          </p:cNvPicPr>
          <p:nvPr/>
        </p:nvPicPr>
        <p:blipFill>
          <a:blip r:embed="rId2"/>
          <a:stretch>
            <a:fillRect/>
          </a:stretch>
        </p:blipFill>
        <p:spPr>
          <a:xfrm>
            <a:off x="0" y="914400"/>
            <a:ext cx="9093200" cy="34544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Stating a problem</a:t>
            </a:r>
          </a:p>
        </p:txBody>
      </p:sp>
      <p:sp>
        <p:nvSpPr>
          <p:cNvPr id="3" name="Content Placeholder 2"/>
          <p:cNvSpPr>
            <a:spLocks noGrp="1"/>
          </p:cNvSpPr>
          <p:nvPr>
            <p:ph idx="1"/>
          </p:nvPr>
        </p:nvSpPr>
        <p:spPr/>
        <p:txBody>
          <a:bodyPr/>
          <a:lstStyle/>
          <a:p>
            <a:endParaRPr/>
          </a:p>
          <a:p>
            <a:endParaRPr/>
          </a:p>
          <a:p>
            <a:endParaRPr/>
          </a:p>
          <a:p>
            <a:endParaRPr/>
          </a:p>
          <a:p>
            <a:endParaRPr/>
          </a:p>
          <a:p>
            <a:endParaRPr/>
          </a:p>
          <a:p>
            <a:endParaRPr/>
          </a:p>
          <a:p>
            <a:endParaRPr/>
          </a:p>
          <a:p>
            <a:endParaRPr/>
          </a:p>
          <a:p>
            <a:endParaRPr/>
          </a:p>
          <a:p>
            <a:endParaRPr/>
          </a:p>
          <a:p>
            <a:endParaRPr/>
          </a:p>
          <a:p>
            <a:endParaRPr/>
          </a:p>
          <a:p>
            <a:endParaRP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pic>
        <p:nvPicPr>
          <p:cNvPr id="5" name="Picture 4" descr="problem.jpg"/>
          <p:cNvPicPr>
            <a:picLocks noChangeAspect="1"/>
          </p:cNvPicPr>
          <p:nvPr/>
        </p:nvPicPr>
        <p:blipFill>
          <a:blip r:embed="rId2"/>
          <a:stretch>
            <a:fillRect/>
          </a:stretch>
        </p:blipFill>
        <p:spPr>
          <a:xfrm>
            <a:off x="1638300" y="1395825"/>
            <a:ext cx="5506212" cy="5506212"/>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Dynamic Inventory</a:t>
            </a:r>
          </a:p>
        </p:txBody>
      </p:sp>
      <p:sp>
        <p:nvSpPr>
          <p:cNvPr id="3" name="Content Placeholder 2"/>
          <p:cNvSpPr>
            <a:spLocks noGrp="1"/>
          </p:cNvSpPr>
          <p:nvPr>
            <p:ph idx="1"/>
          </p:nvPr>
        </p:nvSpPr>
        <p:spPr/>
        <p:txBody>
          <a:bodyPr/>
          <a:lstStyle/>
          <a:p>
            <a:r>
              <a:t> A dynamic inventory is a list of hosts that is generated by a script</a:t>
            </a:r>
          </a:p>
          <a:p>
            <a:r>
              <a:t> The script can be written in any language</a:t>
            </a:r>
          </a:p>
          <a:p>
            <a:r>
              <a:t> The script can be written to query a database, a cloud provider, or any other source</a:t>
            </a:r>
          </a:p>
          <a:p>
            <a:r>
              <a:t> The script must return a JSON object with the list of hosts and their attributes</a:t>
            </a:r>
          </a:p>
          <a:p>
            <a:r>
              <a:t> The script must be located in the</a:t>
            </a:r>
            <a:r>
              <a:rPr>
                <a:latin typeface="Courier New"/>
              </a:rPr>
              <a:t> /etc/ansible</a:t>
            </a:r>
            <a:r>
              <a:t> directory</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sz="quarter" idx="1"/>
          </p:nvPr>
        </p:nvSpPr>
        <p:spPr/>
        <p:txBody>
          <a:bodyPr/>
          <a:lstStyle/>
          <a:p>
            <a:pPr>
              <a:defRPr sz="3200"/>
            </a:pPr>
            <a:r>
              <a:t>Why Agentless?
Inventory
</a:t>
            </a:r>
            <a:r>
              <a:rPr b="1"/>
              <a:t>Install Ansible
</a:t>
            </a:r>
          </a:p>
        </p:txBody>
      </p:sp>
      <p:sp>
        <p:nvSpPr>
          <p:cNvPr id="3" name="Title 2"/>
          <p:cNvSpPr>
            <a:spLocks noGrp="1"/>
          </p:cNvSpPr>
          <p:nvPr>
            <p:ph type="ctrTitle" sz="quarter"/>
          </p:nvPr>
        </p:nvSpPr>
        <p:spPr/>
        <p:txBody>
          <a:bodyPr wrap="square">
            <a:noAutofit/>
          </a:bodyPr>
          <a:lstStyle/>
          <a:p>
            <a:r>
              <a:rPr sz="4200" b="1" i="0">
                <a:latin typeface="Times New Roman"/>
              </a:rPr>
              <a:t>Install Ansible</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Install Ansible</a:t>
            </a:r>
          </a:p>
        </p:txBody>
      </p:sp>
      <p:sp>
        <p:nvSpPr>
          <p:cNvPr id="3" name="Content Placeholder 2"/>
          <p:cNvSpPr>
            <a:spLocks noGrp="1"/>
          </p:cNvSpPr>
          <p:nvPr>
            <p:ph idx="1"/>
          </p:nvPr>
        </p:nvSpPr>
        <p:spPr/>
        <p:txBody>
          <a:bodyPr/>
          <a:lstStyle/>
          <a:p>
            <a:r>
              <a:t> Ansible is written in Python and, as such, can be installed on a wide range of systems</a:t>
            </a:r>
          </a:p>
          <a:p>
            <a:pPr lvl="1"/>
            <a:r>
              <a:t> Debian</a:t>
            </a:r>
          </a:p>
          <a:p>
            <a:pPr lvl="1"/>
            <a:r>
              <a:t> RedHat</a:t>
            </a:r>
          </a:p>
          <a:p>
            <a:pPr lvl="1"/>
            <a:r>
              <a:t> FreeBSD</a:t>
            </a:r>
          </a:p>
          <a:p>
            <a:r>
              <a:t> macOS</a:t>
            </a:r>
          </a:p>
          <a:p>
            <a:r>
              <a:t> The one exception to this is Windows, though native Python distributions exist, there is yet no native Ansible build.</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Release Cycle</a:t>
            </a:r>
          </a:p>
        </p:txBody>
      </p:sp>
      <p:sp>
        <p:nvSpPr>
          <p:cNvPr id="3" name="Content Placeholder 2"/>
          <p:cNvSpPr>
            <a:spLocks noGrp="1"/>
          </p:cNvSpPr>
          <p:nvPr>
            <p:ph idx="1"/>
          </p:nvPr>
        </p:nvSpPr>
        <p:spPr/>
        <p:txBody>
          <a:bodyPr/>
          <a:lstStyle/>
          <a:p>
            <a:r>
              <a:t> The release cycle for Ansible is usually about four months, and during this short release cycle, there are normally many changes, from minor bug fixes to major ones, to new features and even sometimes fundamental changes.</a:t>
            </a:r>
          </a:p>
          <a:p>
            <a:r>
              <a:t> The simplest way to not only get up and running with Ansible but to keep yourself up to date is to use the native packages built for your operating system where they are available.</a:t>
            </a:r>
          </a:p>
          <a:p>
            <a:endParaRPr/>
          </a:p>
          <a:p>
            <a:endParaRPr/>
          </a:p>
          <a:p>
            <a:endParaRPr/>
          </a:p>
          <a:p>
            <a:endParaRPr/>
          </a:p>
          <a:p>
            <a:endParaRPr/>
          </a:p>
          <a:p>
            <a:endParaRP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pic>
        <p:nvPicPr>
          <p:cNvPr id="5" name="Picture 4" descr="rel_c.gif"/>
          <p:cNvPicPr>
            <a:picLocks noChangeAspect="1"/>
          </p:cNvPicPr>
          <p:nvPr/>
        </p:nvPicPr>
        <p:blipFill>
          <a:blip r:embed="rId2"/>
          <a:stretch>
            <a:fillRect/>
          </a:stretch>
        </p:blipFill>
        <p:spPr>
          <a:xfrm>
            <a:off x="704088" y="4864608"/>
            <a:ext cx="3175000" cy="31750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LAB</a:t>
            </a:r>
          </a:p>
        </p:txBody>
      </p:sp>
      <p:sp>
        <p:nvSpPr>
          <p:cNvPr id="3" name="Content Placeholder 2"/>
          <p:cNvSpPr>
            <a:spLocks noGrp="1"/>
          </p:cNvSpPr>
          <p:nvPr>
            <p:ph idx="1"/>
          </p:nvPr>
        </p:nvSpPr>
        <p:spPr/>
        <p:txBody>
          <a:bodyPr/>
          <a:lstStyle/>
          <a:p>
            <a:r>
              <a:t> Install Ansible</a:t>
            </a:r>
          </a:p>
          <a:p>
            <a:r>
              <a:t> https://github.com/elephantscale/ansible-labs/blob/main/setup/Install-Ansible.md</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Ansible Ad-Hoc</a:t>
            </a:r>
          </a:p>
        </p:txBody>
      </p:sp>
      <p:sp>
        <p:nvSpPr>
          <p:cNvPr id="3" name="Content Placeholder 2"/>
          <p:cNvSpPr>
            <a:spLocks noGrp="1"/>
          </p:cNvSpPr>
          <p:nvPr>
            <p:ph idx="1"/>
          </p:nvPr>
        </p:nvSpPr>
        <p:spPr/>
        <p:txBody>
          <a:bodyPr/>
          <a:lstStyle/>
          <a:p>
            <a:endParaRP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Ad-Hoc Commands</a:t>
            </a:r>
          </a:p>
        </p:txBody>
      </p:sp>
      <p:sp>
        <p:nvSpPr>
          <p:cNvPr id="3" name="Content Placeholder 2"/>
          <p:cNvSpPr>
            <a:spLocks noGrp="1"/>
          </p:cNvSpPr>
          <p:nvPr>
            <p:ph idx="1"/>
          </p:nvPr>
        </p:nvSpPr>
        <p:spPr/>
        <p:txBody>
          <a:bodyPr/>
          <a:lstStyle/>
          <a:p>
            <a:r>
              <a:t> An Ansible ad hoc command uses the</a:t>
            </a:r>
            <a:r>
              <a:rPr>
                <a:latin typeface="Courier New"/>
              </a:rPr>
              <a:t> ansible</a:t>
            </a:r>
            <a:r>
              <a:t> command-line tool to automate a single task on one or more managed nodes.</a:t>
            </a:r>
          </a:p>
          <a:p>
            <a:r>
              <a:t> ad hoc commands are quick and easy, but they are not reusable.</a:t>
            </a:r>
          </a:p>
          <a:p>
            <a:r>
              <a:t> ad hoc tasks can be used to reboot servers, copy files, manage packages and users, and much more.* You can use any Ansible module in an ad hoc task.* ad hoc commands demonstrate the simplicity and power of Ansible</a:t>
            </a:r>
          </a:p>
          <a:p>
            <a:r>
              <a:t> It will port over directly to the playbook language</a:t>
            </a:r>
          </a:p>
          <a:p>
            <a:r>
              <a:t> For every ad hoc command you run, you will get a response in JSON format</a:t>
            </a:r>
          </a:p>
          <a:p>
            <a:r>
              <a:t> You can use the</a:t>
            </a:r>
            <a:r>
              <a:rPr>
                <a:latin typeface="Courier New"/>
              </a:rPr>
              <a:t> -m</a:t>
            </a:r>
            <a:r>
              <a:t> option to specify the module to use</a:t>
            </a:r>
          </a:p>
          <a:p>
            <a:r>
              <a:t> You can use the</a:t>
            </a:r>
            <a:r>
              <a:rPr>
                <a:latin typeface="Courier New"/>
              </a:rPr>
              <a:t> -a</a:t>
            </a:r>
            <a:r>
              <a:t> option to specify the arguments to pass to the module</a:t>
            </a:r>
          </a:p>
          <a:p>
            <a:r>
              <a:t> You can use the</a:t>
            </a:r>
            <a:r>
              <a:rPr>
                <a:latin typeface="Courier New"/>
              </a:rPr>
              <a:t> -i</a:t>
            </a:r>
            <a:r>
              <a:t> option to specify the inventory file to use</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Example</a:t>
            </a:r>
          </a:p>
        </p:txBody>
      </p:sp>
      <p:sp>
        <p:nvSpPr>
          <p:cNvPr id="3" name="Content Placeholder 2"/>
          <p:cNvSpPr>
            <a:spLocks noGrp="1"/>
          </p:cNvSpPr>
          <p:nvPr>
            <p:ph idx="1"/>
          </p:nvPr>
        </p:nvSpPr>
        <p:spPr/>
        <p:txBody>
          <a:bodyPr/>
          <a:lstStyle/>
          <a:p>
            <a:endParaRP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pic>
        <p:nvPicPr>
          <p:cNvPr id="5" name="Picture 4" descr="1.png"/>
          <p:cNvPicPr>
            <a:picLocks noChangeAspect="1"/>
          </p:cNvPicPr>
          <p:nvPr/>
        </p:nvPicPr>
        <p:blipFill>
          <a:blip r:embed="rId2"/>
          <a:stretch>
            <a:fillRect/>
          </a:stretch>
        </p:blipFill>
        <p:spPr>
          <a:xfrm>
            <a:off x="0" y="914400"/>
            <a:ext cx="4978400" cy="5207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LAB</a:t>
            </a:r>
          </a:p>
        </p:txBody>
      </p:sp>
      <p:sp>
        <p:nvSpPr>
          <p:cNvPr id="3" name="Content Placeholder 2"/>
          <p:cNvSpPr>
            <a:spLocks noGrp="1"/>
          </p:cNvSpPr>
          <p:nvPr>
            <p:ph idx="1"/>
          </p:nvPr>
        </p:nvSpPr>
        <p:spPr/>
        <p:txBody>
          <a:bodyPr/>
          <a:lstStyle/>
          <a:p>
            <a:r>
              <a:t> Adhoc Lab</a:t>
            </a:r>
          </a:p>
          <a:p>
            <a:r>
              <a:rPr>
                <a:hlinkClick r:id="rId2"/>
              </a:rPr>
              <a:t> https://github.com/elephantscale/ansible-labs/tree/main/adhoc</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Answer</a:t>
            </a:r>
          </a:p>
        </p:txBody>
      </p:sp>
      <p:sp>
        <p:nvSpPr>
          <p:cNvPr id="3" name="Content Placeholder 2"/>
          <p:cNvSpPr>
            <a:spLocks noGrp="1"/>
          </p:cNvSpPr>
          <p:nvPr>
            <p:ph idx="1"/>
          </p:nvPr>
        </p:nvSpPr>
        <p:spPr/>
        <p:txBody>
          <a:bodyPr/>
          <a:lstStyle/>
          <a:p>
            <a:endParaRPr/>
          </a:p>
          <a:p>
            <a:endParaRPr/>
          </a:p>
          <a:p>
            <a:endParaRPr/>
          </a:p>
          <a:p>
            <a:endParaRPr/>
          </a:p>
          <a:p>
            <a:endParaRPr/>
          </a:p>
          <a:p>
            <a:endParaRPr/>
          </a:p>
          <a:p>
            <a:endParaRPr/>
          </a:p>
          <a:p>
            <a:endParaRPr/>
          </a:p>
          <a:p>
            <a:endParaRPr/>
          </a:p>
          <a:p>
            <a:endParaRPr/>
          </a:p>
          <a:p>
            <a:endParaRPr/>
          </a:p>
          <a:p>
            <a:endParaRPr/>
          </a:p>
          <a:p>
            <a:endParaRPr/>
          </a:p>
          <a:p>
            <a:endParaRP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pic>
        <p:nvPicPr>
          <p:cNvPr id="5" name="Picture 4" descr="answer.jpg"/>
          <p:cNvPicPr>
            <a:picLocks noChangeAspect="1"/>
          </p:cNvPicPr>
          <p:nvPr/>
        </p:nvPicPr>
        <p:blipFill>
          <a:blip r:embed="rId2"/>
          <a:stretch>
            <a:fillRect/>
          </a:stretch>
        </p:blipFill>
        <p:spPr>
          <a:xfrm>
            <a:off x="2552319" y="1344584"/>
            <a:ext cx="4972812" cy="647884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Automation</a:t>
            </a:r>
          </a:p>
        </p:txBody>
      </p:sp>
      <p:sp>
        <p:nvSpPr>
          <p:cNvPr id="3" name="Content Placeholder 2"/>
          <p:cNvSpPr>
            <a:spLocks noGrp="1"/>
          </p:cNvSpPr>
          <p:nvPr>
            <p:ph idx="1"/>
          </p:nvPr>
        </p:nvSpPr>
        <p:spPr/>
        <p:txBody>
          <a:bodyPr/>
          <a:lstStyle/>
          <a:p>
            <a:endParaRPr/>
          </a:p>
          <a:p>
            <a:endParaRPr/>
          </a:p>
          <a:p>
            <a:endParaRPr/>
          </a:p>
          <a:p>
            <a:endParaRPr/>
          </a:p>
          <a:p>
            <a:endParaRPr/>
          </a:p>
          <a:p>
            <a:endParaRPr/>
          </a:p>
          <a:p>
            <a:endParaRPr/>
          </a:p>
          <a:p>
            <a:endParaRPr/>
          </a:p>
          <a:p>
            <a:endParaRPr/>
          </a:p>
          <a:p>
            <a:endParaRPr/>
          </a:p>
          <a:p>
            <a:endParaRPr/>
          </a:p>
          <a:p>
            <a:r>
              <a:t> Automating the management and deployment of a large infrastructure</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pic>
        <p:nvPicPr>
          <p:cNvPr id="5" name="Picture 4" descr="ansible.jpg"/>
          <p:cNvPicPr>
            <a:picLocks noChangeAspect="1"/>
          </p:cNvPicPr>
          <p:nvPr/>
        </p:nvPicPr>
        <p:blipFill>
          <a:blip r:embed="rId2"/>
          <a:stretch>
            <a:fillRect/>
          </a:stretch>
        </p:blipFill>
        <p:spPr>
          <a:xfrm>
            <a:off x="704088" y="914400"/>
            <a:ext cx="7507224" cy="563475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Ansible</a:t>
            </a:r>
          </a:p>
        </p:txBody>
      </p:sp>
      <p:sp>
        <p:nvSpPr>
          <p:cNvPr id="3" name="Content Placeholder 2"/>
          <p:cNvSpPr>
            <a:spLocks noGrp="1"/>
          </p:cNvSpPr>
          <p:nvPr>
            <p:ph idx="1"/>
          </p:nvPr>
        </p:nvSpPr>
        <p:spPr/>
        <p:txBody>
          <a:bodyPr/>
          <a:lstStyle/>
          <a:p>
            <a:endParaRPr/>
          </a:p>
          <a:p>
            <a:endParaRPr/>
          </a:p>
          <a:p>
            <a:endParaRPr/>
          </a:p>
          <a:p>
            <a:endParaRPr/>
          </a:p>
          <a:p>
            <a:endParaRPr/>
          </a:p>
          <a:p>
            <a:endParaRPr/>
          </a:p>
          <a:p>
            <a:endParaRPr/>
          </a:p>
          <a:p>
            <a:endParaRPr/>
          </a:p>
          <a:p>
            <a:endParaRPr/>
          </a:p>
          <a:p>
            <a:endParaRPr/>
          </a:p>
          <a:p>
            <a:endParaRPr/>
          </a:p>
          <a:p>
            <a:endParaRPr/>
          </a:p>
          <a:p>
            <a:endParaRPr/>
          </a:p>
          <a:p>
            <a:endParaRP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pic>
        <p:nvPicPr>
          <p:cNvPr id="5" name="Picture 4" descr="what.jpg"/>
          <p:cNvPicPr>
            <a:picLocks noChangeAspect="1"/>
          </p:cNvPicPr>
          <p:nvPr/>
        </p:nvPicPr>
        <p:blipFill>
          <a:blip r:embed="rId2"/>
          <a:stretch>
            <a:fillRect/>
          </a:stretch>
        </p:blipFill>
        <p:spPr>
          <a:xfrm>
            <a:off x="1666494" y="1263275"/>
            <a:ext cx="6039612" cy="603961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What is Ansible?</a:t>
            </a:r>
          </a:p>
        </p:txBody>
      </p:sp>
      <p:sp>
        <p:nvSpPr>
          <p:cNvPr id="3" name="Content Placeholder 2"/>
          <p:cNvSpPr>
            <a:spLocks noGrp="1"/>
          </p:cNvSpPr>
          <p:nvPr>
            <p:ph idx="1"/>
          </p:nvPr>
        </p:nvSpPr>
        <p:spPr/>
        <p:txBody>
          <a:bodyPr/>
          <a:lstStyle/>
          <a:p>
            <a:r>
              <a:t> Ansible is a simple IT automation tool that makes your applications and systems easier to deploy.</a:t>
            </a:r>
          </a:p>
          <a:p>
            <a:r>
              <a:t> Avoid writing scripts or custom code to deploy and update your applications</a:t>
            </a:r>
          </a:p>
          <a:p>
            <a:r>
              <a:t> automate in a language that approaches plain English, using SSH, with no agents to install on remote systems.</a:t>
            </a:r>
          </a:p>
          <a:p>
            <a:r>
              <a:t> Ansible is agentless, so you don’t have to install software on remote systems to manage them.</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Where to use Ansible</a:t>
            </a:r>
          </a:p>
        </p:txBody>
      </p:sp>
      <p:sp>
        <p:nvSpPr>
          <p:cNvPr id="3" name="Content Placeholder 2"/>
          <p:cNvSpPr>
            <a:spLocks noGrp="1"/>
          </p:cNvSpPr>
          <p:nvPr>
            <p:ph idx="1"/>
          </p:nvPr>
        </p:nvSpPr>
        <p:spPr/>
        <p:txBody>
          <a:bodyPr/>
          <a:lstStyle/>
          <a:p>
            <a:r>
              <a:t> Configuration Management</a:t>
            </a:r>
          </a:p>
          <a:p>
            <a:r>
              <a:t> Application Deployment</a:t>
            </a:r>
          </a:p>
          <a:p>
            <a:r>
              <a:t> Continuous Delivery</a:t>
            </a:r>
          </a:p>
          <a:p>
            <a:r>
              <a:t> Orchestration</a:t>
            </a:r>
          </a:p>
          <a:p>
            <a:r>
              <a:t> Security Automation</a:t>
            </a:r>
          </a:p>
          <a:p>
            <a:r>
              <a:t> Multi-Tier Applications</a:t>
            </a:r>
          </a:p>
          <a:p>
            <a:r>
              <a:t> Cloud Provisioning</a:t>
            </a:r>
          </a:p>
          <a:p>
            <a:r>
              <a:t> Network Automation</a:t>
            </a:r>
          </a:p>
          <a:p>
            <a:r>
              <a:t> And more...</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Agentless</a:t>
            </a:r>
          </a:p>
        </p:txBody>
      </p:sp>
      <p:sp>
        <p:nvSpPr>
          <p:cNvPr id="3" name="Content Placeholder 2"/>
          <p:cNvSpPr>
            <a:spLocks noGrp="1"/>
          </p:cNvSpPr>
          <p:nvPr>
            <p:ph idx="1"/>
          </p:nvPr>
        </p:nvSpPr>
        <p:spPr/>
        <p:txBody>
          <a:bodyPr/>
          <a:lstStyle/>
          <a:p>
            <a:r>
              <a:rPr dirty="0"/>
              <a:t> Target systems do not need to have any software installed on them to be managed by Ansible.</a:t>
            </a:r>
          </a:p>
          <a:p>
            <a:r>
              <a:rPr dirty="0"/>
              <a:t> Tasks are executed over SSH by default, but can also be executed locally.</a:t>
            </a:r>
          </a:p>
          <a:p>
            <a:endParaRPr dirty="0"/>
          </a:p>
          <a:p>
            <a:endParaRPr dirty="0"/>
          </a:p>
          <a:p>
            <a:endParaRPr dirty="0"/>
          </a:p>
          <a:p>
            <a:endParaRPr dirty="0"/>
          </a:p>
          <a:p>
            <a:endParaRPr dirty="0"/>
          </a:p>
          <a:p>
            <a:endParaRPr dirty="0"/>
          </a:p>
          <a:p>
            <a:endParaRPr dirty="0"/>
          </a:p>
          <a:p>
            <a:r>
              <a:rPr dirty="0"/>
              <a:t> &lt;span style="font-size:15px; </a:t>
            </a:r>
            <a:r>
              <a:rPr dirty="0" err="1"/>
              <a:t>color:red</a:t>
            </a:r>
            <a:r>
              <a:rPr dirty="0"/>
              <a:t>"&gt;</a:t>
            </a:r>
            <a:r>
              <a:rPr i="1" dirty="0"/>
              <a:t> except for Windows systems, which require a small Python executable to be installed.</a:t>
            </a:r>
            <a:r>
              <a:rPr dirty="0"/>
              <a:t> &lt;/span&gt;</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pic>
        <p:nvPicPr>
          <p:cNvPr id="5" name="Picture 4" descr="img.png"/>
          <p:cNvPicPr>
            <a:picLocks noChangeAspect="1"/>
          </p:cNvPicPr>
          <p:nvPr/>
        </p:nvPicPr>
        <p:blipFill>
          <a:blip r:embed="rId2"/>
          <a:stretch>
            <a:fillRect/>
          </a:stretch>
        </p:blipFill>
        <p:spPr>
          <a:xfrm>
            <a:off x="2552700" y="2853966"/>
            <a:ext cx="4620006" cy="258992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sz="quarter" idx="1"/>
          </p:nvPr>
        </p:nvSpPr>
        <p:spPr/>
        <p:txBody>
          <a:bodyPr/>
          <a:lstStyle/>
          <a:p>
            <a:pPr>
              <a:defRPr sz="3200"/>
            </a:pPr>
            <a:r>
              <a:rPr b="1"/>
              <a:t>Why Agentless?
</a:t>
            </a:r>
            <a:r>
              <a:t>Inventory
Install Ansible
</a:t>
            </a:r>
          </a:p>
        </p:txBody>
      </p:sp>
      <p:sp>
        <p:nvSpPr>
          <p:cNvPr id="3" name="Title 2"/>
          <p:cNvSpPr>
            <a:spLocks noGrp="1"/>
          </p:cNvSpPr>
          <p:nvPr>
            <p:ph type="ctrTitle" sz="quarter"/>
          </p:nvPr>
        </p:nvSpPr>
        <p:spPr/>
        <p:txBody>
          <a:bodyPr wrap="square">
            <a:noAutofit/>
          </a:bodyPr>
          <a:lstStyle/>
          <a:p>
            <a:r>
              <a:rPr sz="4200" b="1" i="0">
                <a:latin typeface="Times New Roman"/>
              </a:rPr>
              <a:t>Why Agentless?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theme/theme1.xml><?xml version="1.0" encoding="utf-8"?>
<a:theme xmlns:a="http://schemas.openxmlformats.org/drawingml/2006/main" name="LPc_New">
  <a:themeElements>
    <a:clrScheme name="LPc_New 7">
      <a:dk1>
        <a:srgbClr val="000000"/>
      </a:dk1>
      <a:lt1>
        <a:srgbClr val="FFFFFF"/>
      </a:lt1>
      <a:dk2>
        <a:srgbClr val="CCECFF"/>
      </a:dk2>
      <a:lt2>
        <a:srgbClr val="003399"/>
      </a:lt2>
      <a:accent1>
        <a:srgbClr val="0794FF"/>
      </a:accent1>
      <a:accent2>
        <a:srgbClr val="800080"/>
      </a:accent2>
      <a:accent3>
        <a:srgbClr val="E2F4FF"/>
      </a:accent3>
      <a:accent4>
        <a:srgbClr val="DADADA"/>
      </a:accent4>
      <a:accent5>
        <a:srgbClr val="AAC8FF"/>
      </a:accent5>
      <a:accent6>
        <a:srgbClr val="730073"/>
      </a:accent6>
      <a:hlink>
        <a:srgbClr val="FF0000"/>
      </a:hlink>
      <a:folHlink>
        <a:srgbClr val="FFFFD2"/>
      </a:folHlink>
    </a:clrScheme>
    <a:fontScheme name="LPc_New">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30000"/>
          </a:spcBef>
          <a:spcAft>
            <a:spcPct val="0"/>
          </a:spcAft>
          <a:buClrTx/>
          <a:buSzTx/>
          <a:buFontTx/>
          <a:buNone/>
          <a:tabLst/>
          <a:defRPr kumimoji="0" lang="en-US" sz="1000" b="0" i="0" u="none" strike="noStrike" cap="none" normalizeH="0" baseline="0">
            <a:ln>
              <a:noFill/>
            </a:ln>
            <a:solidFill>
              <a:schemeClr val="tx1"/>
            </a:solidFill>
            <a:effectLst/>
            <a:latin typeface="Garamond" pitchFamily="-110"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30000"/>
          </a:spcBef>
          <a:spcAft>
            <a:spcPct val="0"/>
          </a:spcAft>
          <a:buClrTx/>
          <a:buSzTx/>
          <a:buFontTx/>
          <a:buNone/>
          <a:tabLst/>
          <a:defRPr kumimoji="0" lang="en-US" sz="1000" b="0" i="0" u="none" strike="noStrike" cap="none" normalizeH="0" baseline="0">
            <a:ln>
              <a:noFill/>
            </a:ln>
            <a:solidFill>
              <a:schemeClr val="tx1"/>
            </a:solidFill>
            <a:effectLst/>
            <a:latin typeface="Garamond" pitchFamily="-110" charset="0"/>
          </a:defRPr>
        </a:defPPr>
      </a:lstStyle>
    </a:lnDef>
  </a:objectDefaults>
  <a:extraClrSchemeLst>
    <a:extraClrScheme>
      <a:clrScheme name="LPc_New 1">
        <a:dk1>
          <a:srgbClr val="000099"/>
        </a:dk1>
        <a:lt1>
          <a:srgbClr val="FFFFFF"/>
        </a:lt1>
        <a:dk2>
          <a:srgbClr val="0000FF"/>
        </a:dk2>
        <a:lt2>
          <a:srgbClr val="FFFF00"/>
        </a:lt2>
        <a:accent1>
          <a:srgbClr val="FF6633"/>
        </a:accent1>
        <a:accent2>
          <a:srgbClr val="FF00FF"/>
        </a:accent2>
        <a:accent3>
          <a:srgbClr val="AAAAFF"/>
        </a:accent3>
        <a:accent4>
          <a:srgbClr val="DADADA"/>
        </a:accent4>
        <a:accent5>
          <a:srgbClr val="FFB8AD"/>
        </a:accent5>
        <a:accent6>
          <a:srgbClr val="E700E7"/>
        </a:accent6>
        <a:hlink>
          <a:srgbClr val="FF0000"/>
        </a:hlink>
        <a:folHlink>
          <a:srgbClr val="808080"/>
        </a:folHlink>
      </a:clrScheme>
      <a:clrMap bg1="dk2" tx1="lt1" bg2="dk1" tx2="lt2" accent1="accent1" accent2="accent2" accent3="accent3" accent4="accent4" accent5="accent5" accent6="accent6" hlink="hlink" folHlink="folHlink"/>
    </a:extraClrScheme>
    <a:extraClrScheme>
      <a:clrScheme name="LPc_New 2">
        <a:dk1>
          <a:srgbClr val="000066"/>
        </a:dk1>
        <a:lt1>
          <a:srgbClr val="CCECFF"/>
        </a:lt1>
        <a:dk2>
          <a:srgbClr val="000080"/>
        </a:dk2>
        <a:lt2>
          <a:srgbClr val="000000"/>
        </a:lt2>
        <a:accent1>
          <a:srgbClr val="9999FF"/>
        </a:accent1>
        <a:accent2>
          <a:srgbClr val="CC00FF"/>
        </a:accent2>
        <a:accent3>
          <a:srgbClr val="E2F4FF"/>
        </a:accent3>
        <a:accent4>
          <a:srgbClr val="000056"/>
        </a:accent4>
        <a:accent5>
          <a:srgbClr val="CACAFF"/>
        </a:accent5>
        <a:accent6>
          <a:srgbClr val="B900E7"/>
        </a:accent6>
        <a:hlink>
          <a:srgbClr val="00CC99"/>
        </a:hlink>
        <a:folHlink>
          <a:srgbClr val="0099CC"/>
        </a:folHlink>
      </a:clrScheme>
      <a:clrMap bg1="lt1" tx1="dk1" bg2="lt2" tx2="dk2" accent1="accent1" accent2="accent2" accent3="accent3" accent4="accent4" accent5="accent5" accent6="accent6" hlink="hlink" folHlink="folHlink"/>
    </a:extraClrScheme>
    <a:extraClrScheme>
      <a:clrScheme name="LPc_New 3">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LPc_New 4">
        <a:dk1>
          <a:srgbClr val="000000"/>
        </a:dk1>
        <a:lt1>
          <a:srgbClr val="FFFFFF"/>
        </a:lt1>
        <a:dk2>
          <a:srgbClr val="660033"/>
        </a:dk2>
        <a:lt2>
          <a:srgbClr val="FFFF66"/>
        </a:lt2>
        <a:accent1>
          <a:srgbClr val="FF0033"/>
        </a:accent1>
        <a:accent2>
          <a:srgbClr val="CC6600"/>
        </a:accent2>
        <a:accent3>
          <a:srgbClr val="B8AAAD"/>
        </a:accent3>
        <a:accent4>
          <a:srgbClr val="DADADA"/>
        </a:accent4>
        <a:accent5>
          <a:srgbClr val="FFAAAD"/>
        </a:accent5>
        <a:accent6>
          <a:srgbClr val="B95C00"/>
        </a:accent6>
        <a:hlink>
          <a:srgbClr val="999933"/>
        </a:hlink>
        <a:folHlink>
          <a:srgbClr val="A50021"/>
        </a:folHlink>
      </a:clrScheme>
      <a:clrMap bg1="dk2" tx1="lt1" bg2="dk1" tx2="lt2" accent1="accent1" accent2="accent2" accent3="accent3" accent4="accent4" accent5="accent5" accent6="accent6" hlink="hlink" folHlink="folHlink"/>
    </a:extraClrScheme>
    <a:extraClrScheme>
      <a:clrScheme name="LPc_New 5">
        <a:dk1>
          <a:srgbClr val="000000"/>
        </a:dk1>
        <a:lt1>
          <a:srgbClr val="FFFFFF"/>
        </a:lt1>
        <a:dk2>
          <a:srgbClr val="CCECFF"/>
        </a:dk2>
        <a:lt2>
          <a:srgbClr val="000080"/>
        </a:lt2>
        <a:accent1>
          <a:srgbClr val="9999FF"/>
        </a:accent1>
        <a:accent2>
          <a:srgbClr val="CC00FF"/>
        </a:accent2>
        <a:accent3>
          <a:srgbClr val="E2F4FF"/>
        </a:accent3>
        <a:accent4>
          <a:srgbClr val="DADADA"/>
        </a:accent4>
        <a:accent5>
          <a:srgbClr val="CACAFF"/>
        </a:accent5>
        <a:accent6>
          <a:srgbClr val="B900E7"/>
        </a:accent6>
        <a:hlink>
          <a:srgbClr val="00CC99"/>
        </a:hlink>
        <a:folHlink>
          <a:srgbClr val="0099CC"/>
        </a:folHlink>
      </a:clrScheme>
      <a:clrMap bg1="dk2" tx1="lt1" bg2="dk1" tx2="lt2" accent1="accent1" accent2="accent2" accent3="accent3" accent4="accent4" accent5="accent5" accent6="accent6" hlink="hlink" folHlink="folHlink"/>
    </a:extraClrScheme>
    <a:extraClrScheme>
      <a:clrScheme name="LPc_New 6">
        <a:dk1>
          <a:srgbClr val="000000"/>
        </a:dk1>
        <a:lt1>
          <a:srgbClr val="FFFFFF"/>
        </a:lt1>
        <a:dk2>
          <a:srgbClr val="CCECFF"/>
        </a:dk2>
        <a:lt2>
          <a:srgbClr val="003399"/>
        </a:lt2>
        <a:accent1>
          <a:srgbClr val="9999FF"/>
        </a:accent1>
        <a:accent2>
          <a:srgbClr val="800080"/>
        </a:accent2>
        <a:accent3>
          <a:srgbClr val="E2F4FF"/>
        </a:accent3>
        <a:accent4>
          <a:srgbClr val="DADADA"/>
        </a:accent4>
        <a:accent5>
          <a:srgbClr val="CACAFF"/>
        </a:accent5>
        <a:accent6>
          <a:srgbClr val="730073"/>
        </a:accent6>
        <a:hlink>
          <a:srgbClr val="FF0000"/>
        </a:hlink>
        <a:folHlink>
          <a:srgbClr val="FFFFD2"/>
        </a:folHlink>
      </a:clrScheme>
      <a:clrMap bg1="dk2" tx1="lt1" bg2="dk1" tx2="lt2" accent1="accent1" accent2="accent2" accent3="accent3" accent4="accent4" accent5="accent5" accent6="accent6" hlink="hlink" folHlink="folHlink"/>
    </a:extraClrScheme>
    <a:extraClrScheme>
      <a:clrScheme name="LPc_New 7">
        <a:dk1>
          <a:srgbClr val="000000"/>
        </a:dk1>
        <a:lt1>
          <a:srgbClr val="FFFFFF"/>
        </a:lt1>
        <a:dk2>
          <a:srgbClr val="CCECFF"/>
        </a:dk2>
        <a:lt2>
          <a:srgbClr val="003399"/>
        </a:lt2>
        <a:accent1>
          <a:srgbClr val="0794FF"/>
        </a:accent1>
        <a:accent2>
          <a:srgbClr val="800080"/>
        </a:accent2>
        <a:accent3>
          <a:srgbClr val="E2F4FF"/>
        </a:accent3>
        <a:accent4>
          <a:srgbClr val="DADADA"/>
        </a:accent4>
        <a:accent5>
          <a:srgbClr val="AAC8FF"/>
        </a:accent5>
        <a:accent6>
          <a:srgbClr val="730073"/>
        </a:accent6>
        <a:hlink>
          <a:srgbClr val="FF0000"/>
        </a:hlink>
        <a:folHlink>
          <a:srgbClr val="FFFFD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378295</TotalTime>
  <Words>1216</Words>
  <Application>Microsoft Macintosh PowerPoint</Application>
  <PresentationFormat>Custom</PresentationFormat>
  <Paragraphs>273</Paragraphs>
  <Slides>28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Arial Bold</vt:lpstr>
      <vt:lpstr>Courier New</vt:lpstr>
      <vt:lpstr>Garamond</vt:lpstr>
      <vt:lpstr>Monotype Sorts</vt:lpstr>
      <vt:lpstr>Times New Roman</vt:lpstr>
      <vt:lpstr>Verdana</vt:lpstr>
      <vt:lpstr>Wingdings</vt:lpstr>
      <vt:lpstr>LPc_New</vt:lpstr>
      <vt:lpstr>Why Ansible?</vt:lpstr>
      <vt:lpstr>Stating a problem</vt:lpstr>
      <vt:lpstr>Answer</vt:lpstr>
      <vt:lpstr>Automation</vt:lpstr>
      <vt:lpstr>Ansible</vt:lpstr>
      <vt:lpstr>What is Ansible?</vt:lpstr>
      <vt:lpstr>Where to use Ansible</vt:lpstr>
      <vt:lpstr>Agentless</vt:lpstr>
      <vt:lpstr>Why Agentless?</vt:lpstr>
      <vt:lpstr>Idempotent</vt:lpstr>
      <vt:lpstr>Continued</vt:lpstr>
      <vt:lpstr>Ansible Architecture</vt:lpstr>
      <vt:lpstr>Run AGAINST</vt:lpstr>
      <vt:lpstr>Ansible Vs Chef Vs Puppet Vs SaltStack</vt:lpstr>
      <vt:lpstr>Inventory</vt:lpstr>
      <vt:lpstr>Inventory</vt:lpstr>
      <vt:lpstr>INI Format</vt:lpstr>
      <vt:lpstr>Static Inventory</vt:lpstr>
      <vt:lpstr>Example</vt:lpstr>
      <vt:lpstr>Dynamic Inventory</vt:lpstr>
      <vt:lpstr>Install Ansible</vt:lpstr>
      <vt:lpstr>Install Ansible</vt:lpstr>
      <vt:lpstr>Release Cycle</vt:lpstr>
      <vt:lpstr>LAB</vt:lpstr>
      <vt:lpstr>Ansible Ad-Hoc</vt:lpstr>
      <vt:lpstr>Ad-Hoc Commands</vt:lpstr>
      <vt:lpstr>Example</vt:lpstr>
      <vt:lpstr>LAB</vt:lpstr>
    </vt:vector>
  </TitlesOfParts>
  <Company>Elephant Scale LLC &amp; LearningPatterns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Spark</dc:title>
  <dc:subject>Spark</dc:subject>
  <dc:creator>Elephant Scale</dc:creator>
  <cp:lastModifiedBy>Mark Kerzner</cp:lastModifiedBy>
  <cp:revision>4136</cp:revision>
  <cp:lastPrinted>2010-01-03T02:41:41Z</cp:lastPrinted>
  <dcterms:created xsi:type="dcterms:W3CDTF">2010-07-13T15:22:01Z</dcterms:created>
  <dcterms:modified xsi:type="dcterms:W3CDTF">2025-01-09T03:54:29Z</dcterms:modified>
</cp:coreProperties>
</file>