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true" noChangeArrowheads="true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algn="r"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true" compatLnSpc="true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true">
            <a:spLocks noChangeArrowheads="true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charset="0"/>
                <a:cs typeface="Times New Roman" panose="02020603050405020304" charset="0"/>
              </a:rPr>
              <a:t>Notes:</a:t>
            </a:r>
            <a:endParaRPr lang="en-US" sz="1200" b="1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8309" name="Rectangle 37"/>
          <p:cNvSpPr>
            <a:spLocks noGrp="true" noChangeArrowheads="true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false" compatLnSpc="true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true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https://www.udemy.com/course/hashicorp-certified-vault-associate/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A., 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B.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C.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A.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B.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A.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A.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C.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A., 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B., C.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C.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false">
            <a:picLocks noChangeArrowheads="true"/>
          </p:cNvPicPr>
          <p:nvPr/>
        </p:nvPicPr>
        <p:blipFill rotWithShape="true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true" noChangeArrowheads="true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false" compatLnSpc="true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true" noChangeArrowheads="true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true" noChangeArrowheads="true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false" compatLnSpc="true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false">
            <a:picLocks noChangeArrowheads="true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true" noChangeArrowheads="true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false" compatLnSpc="true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hashicorp.com/certification/vault-associa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true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true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Vault certificate preparation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Quiz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What is true of Vault tokens? Choose TWO correct answers.</a:t>
            </a:r>
          </a:p>
          <a:p>
            <a:pPr lvl="1"/>
            <a:r>
              <a:t> A. Vault tokens are generated by every authentication method login</a:t>
            </a:r>
          </a:p>
          <a:p>
            <a:pPr lvl="1"/>
            <a:r>
              <a:t> B. Vault tokens are also known as unseal keys</a:t>
            </a:r>
          </a:p>
          <a:p>
            <a:pPr lvl="1"/>
            <a:r>
              <a:t> C. Vault tokens are required for every Vault call</a:t>
            </a:r>
          </a:p>
          <a:p>
            <a:pPr lvl="1"/>
            <a:r>
              <a:t> D. Vault token IDs always begin with "s." such as s.E7rOurS2n7m2Dt5409jWxR87</a:t>
            </a:r>
          </a:p>
          <a:p>
            <a:pPr lvl="1"/>
            <a:r>
              <a:t> E. Vault tokens are the core method for authentication in Vault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Quiz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Which statements correctly describe the command below? Choose TWO correct answers.</a:t>
            </a:r>
          </a:p>
          <a:p/>
          <a:p/>
          <a:p/>
          <a:p>
            <a:r>
              <a:t> A. Returns an error due to missing encryption key name</a:t>
            </a:r>
          </a:p>
          <a:p>
            <a:r>
              <a:t> B. Returns base64-encoded plaintext</a:t>
            </a:r>
          </a:p>
          <a:p>
            <a:r>
              <a:t> C. Decrypts the ciphertext if the token permits</a:t>
            </a:r>
          </a:p>
          <a:p>
            <a:r>
              <a:t> D. Returns the ciphertext</a:t>
            </a:r>
          </a:p>
          <a:p>
            <a:r>
              <a:t> E. Requires sudo capability on the transit/decrypt/password path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2080514"/>
            <a:ext cx="8915400" cy="5314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Quiz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An organization needs to protect sensitive application data currently stored in a database as plaintext. Which secrets engine provides a solution?</a:t>
            </a:r>
          </a:p>
          <a:p>
            <a:pPr lvl="1"/>
            <a:r>
              <a:t> A. Key/Value v2 secrets engine</a:t>
            </a:r>
          </a:p>
          <a:p>
            <a:pPr lvl="1"/>
            <a:r>
              <a:t> B. Cubbyhole secrets engine</a:t>
            </a:r>
          </a:p>
          <a:p>
            <a:pPr lvl="1"/>
            <a:r>
              <a:t> C. Transit secrets engine</a:t>
            </a:r>
          </a:p>
          <a:p>
            <a:pPr lvl="1"/>
            <a:r>
              <a:t> D. Database secrets engine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Quiz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Which of the following statements explains the benefit of response wrapping? Choose TWO correct answers.</a:t>
            </a:r>
          </a:p>
          <a:p>
            <a:pPr lvl="1"/>
            <a:r>
              <a:t> A. Limits the time of secret exposure by having a short-lived wrapping token</a:t>
            </a:r>
          </a:p>
          <a:p>
            <a:pPr lvl="1"/>
            <a:r>
              <a:t> B. Allow versioning of the secrets</a:t>
            </a:r>
          </a:p>
          <a:p>
            <a:pPr lvl="1"/>
            <a:r>
              <a:t> C. It protects Vault's master key</a:t>
            </a:r>
          </a:p>
          <a:p>
            <a:pPr lvl="1"/>
            <a:r>
              <a:t> D. Only the reference to the secrets is transmitted over the public network</a:t>
            </a:r>
          </a:p>
          <a:p>
            <a:pPr lvl="1"/>
            <a:r>
              <a:t> E. Limits the size of secrets to be transmitted over the network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Quiz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You need to edit a policy, but the UI appears as shown. What is the problem?</a:t>
            </a:r>
          </a:p>
          <a:p/>
          <a:p/>
          <a:p/>
          <a:p/>
          <a:p/>
          <a:p/>
          <a:p/>
          <a:p>
            <a:r>
              <a:t> A. This is an UI error. Contact support.</a:t>
            </a:r>
          </a:p>
          <a:p>
            <a:r>
              <a:t> B. You don't have a permission to manage policies.</a:t>
            </a:r>
          </a:p>
          <a:p>
            <a:r>
              <a:t> C. Vault UI does not support policy creation and management.</a:t>
            </a:r>
          </a:p>
          <a:p>
            <a:r>
              <a:t> D. Use the command shell in UI to manage policies.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ert-01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1792224"/>
            <a:ext cx="6449009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Quiz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Where on the page would you click to display the list of available Vault-created encryption keys?</a:t>
            </a:r>
          </a:p>
          <a:p/>
          <a:p/>
          <a:p/>
          <a:p/>
          <a:p/>
          <a:p/>
          <a:p/>
          <a:p/>
          <a:p>
            <a:r>
              <a:t> A. Cubbyhole/</a:t>
            </a:r>
          </a:p>
          <a:p>
            <a:r>
              <a:t> B. Secrets/</a:t>
            </a:r>
          </a:p>
          <a:p>
            <a:r>
              <a:t> C. Transit/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ert-02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1792224"/>
            <a:ext cx="7307533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HashiCorp certifications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Terraform Associate</a:t>
            </a:r>
          </a:p>
          <a:p>
            <a:r>
              <a:t> Vault Associate</a:t>
            </a:r>
          </a:p>
          <a:p>
            <a:r>
              <a:t> Consul Associate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HashiCorp Security Automation Certification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HashiCorp Certified: Vault Associate</a:t>
            </a:r>
          </a:p>
          <a:p>
            <a:r>
              <a:rPr>
                <a:hlinkClick r:id="rId1"/>
              </a:rPr>
              <a:t> HashiCorp Security Automation Certification</a:t>
            </a:r>
          </a:p>
          <a:p>
            <a:r>
              <a:t> Prerequisites</a:t>
            </a:r>
          </a:p>
          <a:p>
            <a:pPr lvl="1"/>
            <a:r>
              <a:t> Basic terminal skills</a:t>
            </a:r>
          </a:p>
          <a:p>
            <a:pPr lvl="1"/>
            <a:r>
              <a:t> Basic understanding of on premise or cloud architecture</a:t>
            </a:r>
          </a:p>
          <a:p>
            <a:pPr lvl="1"/>
            <a:r>
              <a:t> Basic level of security understanding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Exam Objectives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Compare authentication methods</a:t>
            </a:r>
          </a:p>
          <a:p>
            <a:r>
              <a:t> Create Vault policies</a:t>
            </a:r>
          </a:p>
          <a:p>
            <a:r>
              <a:t> Assess Vault tokens</a:t>
            </a:r>
          </a:p>
          <a:p>
            <a:r>
              <a:t> Manage Vault leases</a:t>
            </a:r>
          </a:p>
          <a:p>
            <a:r>
              <a:t> Compare and configure Vault secrets engines</a:t>
            </a:r>
          </a:p>
          <a:p>
            <a:r>
              <a:t> Utilize Vault CLI</a:t>
            </a:r>
          </a:p>
          <a:p>
            <a:r>
              <a:t> Utilize Vault UI</a:t>
            </a:r>
          </a:p>
          <a:p>
            <a:r>
              <a:t> Be aware of the Vault API</a:t>
            </a:r>
          </a:p>
          <a:p>
            <a:r>
              <a:t> Explain Vault architecture</a:t>
            </a:r>
          </a:p>
          <a:p>
            <a:r>
              <a:t> Explain encryption as a service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Quiz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When Vault is sealed, it can access the physical storage but cannot read the data because it does not know how to decrypt them.</a:t>
            </a:r>
          </a:p>
          <a:p>
            <a:pPr lvl="1"/>
            <a:r>
              <a:t> A. True</a:t>
            </a:r>
          </a:p>
          <a:p>
            <a:pPr lvl="1"/>
            <a:r>
              <a:t> B. False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Quiz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Batch tokens can be renewed indefinitely.</a:t>
            </a:r>
          </a:p>
          <a:p>
            <a:pPr lvl="1"/>
            <a:r>
              <a:t> A. True</a:t>
            </a:r>
          </a:p>
          <a:p>
            <a:pPr lvl="1"/>
            <a:r>
              <a:t> B. False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Quiz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To seal a Vault, the client token must have the sudo capability on the sys/seal path.</a:t>
            </a:r>
          </a:p>
          <a:p>
            <a:pPr lvl="1"/>
            <a:r>
              <a:t> A. True</a:t>
            </a:r>
          </a:p>
          <a:p>
            <a:pPr lvl="1"/>
            <a:r>
              <a:t> B. False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Quiz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Which statement is true about an orphan token?</a:t>
            </a:r>
          </a:p>
          <a:p>
            <a:pPr lvl="1"/>
            <a:r>
              <a:t> A. It does not expire when its parent does</a:t>
            </a:r>
          </a:p>
          <a:p>
            <a:pPr lvl="1"/>
            <a:r>
              <a:t> B. It is not persisted</a:t>
            </a:r>
          </a:p>
          <a:p>
            <a:pPr lvl="1"/>
            <a:r>
              <a:t> C. It does not have a max time-to-live (TTL)</a:t>
            </a:r>
          </a:p>
          <a:p>
            <a:pPr lvl="1"/>
            <a:r>
              <a:t> D. It has a use limit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Quiz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Which path will this policy allow?</a:t>
            </a:r>
          </a:p>
          <a:p/>
          <a:p/>
          <a:p>
            <a:r>
              <a:t> A. kv/team_edu</a:t>
            </a:r>
          </a:p>
          <a:p>
            <a:r>
              <a:t> B. kv/us-west/team</a:t>
            </a:r>
          </a:p>
          <a:p>
            <a:r>
              <a:t> C. kv/us-west/team_edu</a:t>
            </a:r>
          </a:p>
          <a:p>
            <a:r>
              <a:t> D. kv/us-west/ca/team_edu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53312"/>
            <a:ext cx="5130800" cy="1054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3849</Words>
  <Application>WPS Presentation</Application>
  <PresentationFormat>Custom</PresentationFormat>
  <Paragraphs>164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Webdings</vt:lpstr>
      <vt:lpstr>Arial Bold</vt:lpstr>
      <vt:lpstr>Times New Roman</vt:lpstr>
      <vt:lpstr>Monotype Sorts</vt:lpstr>
      <vt:lpstr>微软雅黑</vt:lpstr>
      <vt:lpstr>Arial Unicode MS</vt:lpstr>
      <vt:lpstr>LPc_New</vt:lpstr>
      <vt:lpstr>Vault certificate preparation</vt:lpstr>
      <vt:lpstr>HashiCorp certifications</vt:lpstr>
      <vt:lpstr>HashiCorp Security Automation Certification</vt:lpstr>
      <vt:lpstr>Exam Objectives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2021-05-06T21:38:44Z</cp:lastPrinted>
  <dcterms:created xsi:type="dcterms:W3CDTF">2021-05-06T21:38:44Z</dcterms:created>
  <dcterms:modified xsi:type="dcterms:W3CDTF">2021-05-06T21:38:44Z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