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10"/>
  </p:notesMasterIdLst>
  <p:handoutMasterIdLst>
    <p:handoutMasterId r:id="rId16"/>
  </p:handoutMasterIdLst>
  <p:sldIdLst>
    <p:sldId id="256" r:id="rId3"/>
    <p:sldId id="257" r:id="rId4"/>
    <p:sldId id="258" r:id="rId5"/>
    <p:sldId id="260" r:id="rId6"/>
    <p:sldId id="259" r:id="rId7"/>
    <p:sldId id="261" r:id="rId8"/>
    <p:sldId id="262" r:id="rId9"/>
    <p:sldId id="263" r:id="rId11"/>
    <p:sldId id="264" r:id="rId12"/>
    <p:sldId id="265" r:id="rId13"/>
    <p:sldId id="266" r:id="rId14"/>
    <p:sldId id="267" r:id="rId15"/>
  </p:sldIdLst>
  <p:sldSz cx="9372600" cy="8297545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MS PGothic"/>
        <a:cs typeface="MS PGothic"/>
      </a:defRPr>
    </a:lvl1pPr>
    <a:lvl2pPr marL="4572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MS PGothic"/>
        <a:cs typeface="MS PGothic"/>
      </a:defRPr>
    </a:lvl2pPr>
    <a:lvl3pPr marL="9144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MS PGothic"/>
        <a:cs typeface="MS PGothic"/>
      </a:defRPr>
    </a:lvl3pPr>
    <a:lvl4pPr marL="13716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MS PGothic"/>
        <a:cs typeface="MS PGothic"/>
      </a:defRPr>
    </a:lvl4pPr>
    <a:lvl5pPr marL="18288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MS PGothic"/>
        <a:cs typeface="MS PGothic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MS PGothic"/>
        <a:cs typeface="MS PGothic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MS PGothic"/>
        <a:cs typeface="MS PGothic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MS PGothic"/>
        <a:cs typeface="MS PGothic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MS PGothic"/>
        <a:cs typeface="MS PGothic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y Conlee" initials="MC" lastIdx="1" clrIdx="0"/>
  <p:cmAuthor id="2" name="Mark Kerzner" initials="MK" lastIdx="6" clrIdx="1"/>
  <p:cmAuthor id="3" name="Mary Beth Conlee" initials="MBC" lastIdx="7" clrIdx="2"/>
  <p:cmAuthor id="4" name="Michelle" initials="M" lastIdx="5" clrIdx="3"/>
  <p:cmAuthor id="5" name="Tricia Murphy" initials="TM" lastIdx="4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1A1A"/>
    <a:srgbClr val="D6B8EB"/>
    <a:srgbClr val="A77EC7"/>
    <a:srgbClr val="B59BC7"/>
    <a:srgbClr val="C7AAD9"/>
    <a:srgbClr val="C89EDF"/>
    <a:srgbClr val="BD83DF"/>
    <a:srgbClr val="CB89DF"/>
    <a:srgbClr val="CA87D1"/>
    <a:srgbClr val="CF86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969" autoAdjust="0"/>
    <p:restoredTop sz="86012" autoAdjust="0"/>
  </p:normalViewPr>
  <p:slideViewPr>
    <p:cSldViewPr>
      <p:cViewPr varScale="1">
        <p:scale>
          <a:sx n="82" d="100"/>
          <a:sy n="82" d="100"/>
        </p:scale>
        <p:origin x="2920" y="176"/>
      </p:cViewPr>
      <p:guideLst>
        <p:guide orient="horz" pos="2614"/>
        <p:guide pos="29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5" d="100"/>
        <a:sy n="85" d="100"/>
      </p:scale>
      <p:origin x="0" y="0"/>
    </p:cViewPr>
  </p:sorterViewPr>
  <p:notesViewPr>
    <p:cSldViewPr>
      <p:cViewPr>
        <p:scale>
          <a:sx n="80" d="100"/>
          <a:sy n="80" d="100"/>
        </p:scale>
        <p:origin x="3296" y="-56"/>
      </p:cViewPr>
      <p:guideLst>
        <p:guide orient="horz" pos="3024"/>
        <p:guide pos="23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commentAuthors" Target="commentAuthors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handoutMaster" Target="handoutMasters/handoutMaster1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3363"/>
            <a:ext cx="3170238" cy="4778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6603" tIns="48303" rIns="96603" bIns="48303" numCol="1" anchor="b" anchorCtr="0" compatLnSpc="1"/>
          <a:lstStyle>
            <a:lvl1pPr defTabSz="965200">
              <a:defRPr sz="1200">
                <a:latin typeface="Times New Roman" panose="02020603050405020304" pitchFamily="-110" charset="0"/>
              </a:defRPr>
            </a:lvl1pPr>
          </a:lstStyle>
          <a:p>
            <a:pPr>
              <a:defRPr/>
            </a:pPr>
            <a:r>
              <a:rPr lang="en-US" dirty="0"/>
              <a:t>Copyright © 2017 Elephant Scale. All rights reserved.</a:t>
            </a:r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3363"/>
            <a:ext cx="3170237" cy="4778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6603" tIns="48303" rIns="96603" bIns="48303" numCol="1" anchor="b" anchorCtr="0" compatLnSpc="1"/>
          <a:lstStyle>
            <a:lvl1pPr algn="r" defTabSz="965200">
              <a:defRPr sz="1200">
                <a:latin typeface="Times New Roman" panose="02020603050405020304" pitchFamily="-110" charset="0"/>
              </a:defRPr>
            </a:lvl1pPr>
          </a:lstStyle>
          <a:p>
            <a:pPr>
              <a:defRPr/>
            </a:pPr>
            <a:fld id="{97E62689-8C7D-4291-A094-4E689FEC4C3B}" type="slidenum">
              <a:rPr lang="en-US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68375" y="473075"/>
            <a:ext cx="5365750" cy="4751388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</a:ln>
        </p:spPr>
      </p:sp>
      <p:sp>
        <p:nvSpPr>
          <p:cNvPr id="438280" name="Rectangle 8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365250" y="9388475"/>
            <a:ext cx="4578350" cy="1730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0" tIns="0" rIns="0" bIns="0" numCol="1" anchor="b" anchorCtr="1" compatLnSpc="1"/>
          <a:lstStyle>
            <a:lvl1pPr algn="ctr" defTabSz="965200" eaLnBrk="0" hangingPunct="0">
              <a:defRPr sz="9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Copyright © 2017 Elephant Scale. All rights reserved.</a:t>
            </a:r>
            <a:endParaRPr lang="en-US" dirty="0"/>
          </a:p>
        </p:txBody>
      </p:sp>
      <p:sp>
        <p:nvSpPr>
          <p:cNvPr id="438281" name="Rectangle 9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400800" y="9388475"/>
            <a:ext cx="554038" cy="1730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0" tIns="0" rIns="0" bIns="0" numCol="1" anchor="b" anchorCtr="0" compatLnSpc="1"/>
          <a:lstStyle>
            <a:lvl1pPr algn="r" defTabSz="965200" eaLnBrk="0" hangingPunct="0">
              <a:defRPr b="1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EFAADD5D-AF76-45EE-AA5F-6DAC73BF167A}" type="slidenum">
              <a:rPr lang="en-US"/>
            </a:fld>
            <a:endParaRPr lang="en-US" dirty="0"/>
          </a:p>
        </p:txBody>
      </p:sp>
      <p:sp>
        <p:nvSpPr>
          <p:cNvPr id="438306" name="Text Box 34"/>
          <p:cNvSpPr txBox="1">
            <a:spLocks noChangeArrowheads="1"/>
          </p:cNvSpPr>
          <p:nvPr/>
        </p:nvSpPr>
        <p:spPr bwMode="auto">
          <a:xfrm>
            <a:off x="271463" y="5176838"/>
            <a:ext cx="617537" cy="254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96386" tIns="48194" rIns="96386" bIns="48194"/>
          <a:lstStyle/>
          <a:p>
            <a:pPr defTabSz="960755">
              <a:defRPr/>
            </a:pPr>
            <a:r>
              <a:rPr lang="en-US" sz="1200" b="1" u="sng" dirty="0">
                <a:latin typeface="Times New Roman" panose="02020603050405020304" pitchFamily="-110" charset="0"/>
                <a:cs typeface="Times New Roman" panose="02020603050405020304" pitchFamily="-110" charset="0"/>
              </a:rPr>
              <a:t>Notes:</a:t>
            </a:r>
            <a:endParaRPr lang="en-US" sz="1200" b="1" u="sng" dirty="0">
              <a:latin typeface="Times New Roman" panose="02020603050405020304" pitchFamily="-110" charset="0"/>
              <a:cs typeface="Times New Roman" panose="02020603050405020304" pitchFamily="-110" charset="0"/>
            </a:endParaRPr>
          </a:p>
        </p:txBody>
      </p:sp>
      <p:sp>
        <p:nvSpPr>
          <p:cNvPr id="438309" name="Rectangle 37"/>
          <p:cNvSpPr>
            <a:spLocks noGrp="1" noChangeArrowheads="1"/>
          </p:cNvSpPr>
          <p:nvPr>
            <p:ph type="body" sz="quarter" idx="3"/>
          </p:nvPr>
        </p:nvSpPr>
        <p:spPr bwMode="gray">
          <a:xfrm>
            <a:off x="322263" y="5462588"/>
            <a:ext cx="6607175" cy="37512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537" tIns="45768" rIns="91537" bIns="45768" numCol="1" anchor="t" anchorCtr="0" compatLnSpc="1"/>
          <a:lstStyle/>
          <a:p>
            <a:pPr lvl="0"/>
            <a:endParaRPr lang="en-US" noProof="0" dirty="0"/>
          </a:p>
        </p:txBody>
      </p:sp>
      <p:sp>
        <p:nvSpPr>
          <p:cNvPr id="438317" name="Line 45"/>
          <p:cNvSpPr>
            <a:spLocks noChangeShapeType="1"/>
          </p:cNvSpPr>
          <p:nvPr/>
        </p:nvSpPr>
        <p:spPr bwMode="auto">
          <a:xfrm>
            <a:off x="322263" y="9324975"/>
            <a:ext cx="6653212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</a:ln>
          <a:effectLst/>
        </p:spPr>
        <p:txBody>
          <a:bodyPr/>
          <a:lstStyle/>
          <a:p>
            <a:pPr algn="ctr">
              <a:spcBef>
                <a:spcPct val="30000"/>
              </a:spcBef>
              <a:defRPr/>
            </a:pPr>
            <a:endParaRPr lang="en-US" dirty="0">
              <a:latin typeface="Garamond" pitchFamily="18" charset="0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/>
  <p:notesStyle>
    <a:lvl1pPr marL="0" indent="0" algn="l" rtl="0" eaLnBrk="0" fontAlgn="base" hangingPunct="0">
      <a:spcBef>
        <a:spcPct val="30000"/>
      </a:spcBef>
      <a:spcAft>
        <a:spcPct val="0"/>
      </a:spcAft>
      <a:buSzPct val="65000"/>
      <a:buFont typeface="Wingdings" panose="05000000000000000000" pitchFamily="2" charset="2"/>
      <a:buNone/>
      <a:defRPr sz="1200" kern="1200">
        <a:solidFill>
          <a:schemeClr val="tx1"/>
        </a:solidFill>
        <a:latin typeface="Times New Roman" panose="02020603050405020304" pitchFamily="-110" charset="0"/>
        <a:ea typeface="MS PGothic" pitchFamily="-110" charset="-128"/>
        <a:cs typeface="MS PGothic" pitchFamily="-110" charset="-128"/>
      </a:defRPr>
    </a:lvl1pPr>
    <a:lvl2pPr marL="282575" indent="0" algn="l" rtl="0" eaLnBrk="0" fontAlgn="base" hangingPunct="0">
      <a:spcBef>
        <a:spcPct val="30000"/>
      </a:spcBef>
      <a:spcAft>
        <a:spcPct val="0"/>
      </a:spcAft>
      <a:buNone/>
      <a:defRPr sz="1200" kern="1200">
        <a:solidFill>
          <a:schemeClr val="tx1"/>
        </a:solidFill>
        <a:latin typeface="Times New Roman" panose="02020603050405020304" pitchFamily="-110" charset="0"/>
        <a:ea typeface="MS PGothic" pitchFamily="-110" charset="-128"/>
        <a:cs typeface="MS PGothic"/>
      </a:defRPr>
    </a:lvl2pPr>
    <a:lvl3pPr marL="744855" indent="-173355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imes New Roman" panose="02020603050405020304" pitchFamily="-110" charset="0"/>
        <a:ea typeface="MS PGothic" pitchFamily="-110" charset="-128"/>
        <a:cs typeface="MS PGothic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-110" charset="0"/>
        <a:ea typeface="MS PGothic" pitchFamily="-110" charset="-128"/>
        <a:cs typeface="MS PGothic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-110" charset="0"/>
        <a:ea typeface="MS PGothic" pitchFamily="-110" charset="-128"/>
        <a:cs typeface="MS PGothic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Slide Number Placeholder 2"/>
          <p:cNvSpPr>
            <a:spLocks noGrp="1"/>
          </p:cNvSpPr>
          <p:nvPr>
            <p:ph type="sldNum" sz="quarter" idx="5"/>
          </p:nvPr>
        </p:nvSpPr>
        <p:spPr/>
      </p:sp>
      <p:sp>
        <p:nvSpPr>
          <p:cNvPr id="4" name="Notes Placeholder 3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 Followed by 118K</a:t>
            </a:r>
          </a:p>
          <a:p>
            <a:r>
              <a:t> @thegrugq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 preferRelativeResize="0">
            <a:picLocks noChangeArrowheads="1"/>
          </p:cNvPicPr>
          <p:nvPr/>
        </p:nvPicPr>
        <p:blipFill rotWithShape="1">
          <a:blip r:embed="rId2"/>
          <a:srcRect t="19473"/>
          <a:stretch>
            <a:fillRect/>
          </a:stretch>
        </p:blipFill>
        <p:spPr bwMode="auto">
          <a:xfrm>
            <a:off x="1" y="-1801"/>
            <a:ext cx="2498725" cy="83089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04898" name="Rectangle 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498726" y="4984481"/>
            <a:ext cx="6335713" cy="400685"/>
          </a:xfrm>
        </p:spPr>
        <p:txBody>
          <a:bodyPr>
            <a:spAutoFit/>
          </a:bodyPr>
          <a:lstStyle>
            <a:lvl1pPr marL="0" indent="0" algn="r">
              <a:buFont typeface="Monotype Sorts" pitchFamily="-110" charset="2"/>
              <a:buNone/>
              <a:defRPr sz="2000"/>
            </a:lvl1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1104900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704850" y="3226947"/>
            <a:ext cx="8121650" cy="1469414"/>
          </a:xfrm>
        </p:spPr>
        <p:txBody>
          <a:bodyPr lIns="91440" anchor="ctr"/>
          <a:lstStyle>
            <a:lvl1pPr algn="ctr" defTabSz="1825625"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Copyright © 2017 Elephant Scale. All rights reserved.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4850" y="1"/>
            <a:ext cx="8667750" cy="8355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34950" y="994976"/>
            <a:ext cx="4375150" cy="6828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762500" y="994975"/>
            <a:ext cx="4375150" cy="33210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762500" y="4500439"/>
            <a:ext cx="4375150" cy="33229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0E4B02-67B9-4228-B08B-2561CEE6B946}" type="slidenum">
              <a:rPr lang="en-US"/>
            </a:fld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en-US" dirty="0"/>
              <a:t>Copyright © 2017 Elephant Scale. All rights reserved.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4850" y="1"/>
            <a:ext cx="8667750" cy="8355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34950" y="994976"/>
            <a:ext cx="4375150" cy="6828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2500" y="994976"/>
            <a:ext cx="4375150" cy="6828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6CC632-9864-46F1-8EAB-FCD3BB9CEC9A}" type="slidenum">
              <a:rPr lang="en-US"/>
            </a:fld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en-US" dirty="0"/>
              <a:t>Copyright © 2017 Elephant Scale. All rights reserved.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4950" y="994976"/>
            <a:ext cx="8902700" cy="68284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2007" tIns="46005" rIns="92007" bIns="46005" numCol="1" anchor="t" anchorCtr="0" compatLnSpc="1">
            <a:normAutofit/>
          </a:bodyPr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1103876" name="Rectangle 4"/>
          <p:cNvSpPr>
            <a:spLocks noGrp="1" noChangeArrowheads="1"/>
          </p:cNvSpPr>
          <p:nvPr>
            <p:ph type="sldNum" sz="quarter" idx="4"/>
          </p:nvPr>
        </p:nvSpPr>
        <p:spPr bwMode="hidden">
          <a:xfrm>
            <a:off x="8777288" y="7961724"/>
            <a:ext cx="546100" cy="27275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0" tIns="0" rIns="0" bIns="0" numCol="1" anchor="b" anchorCtr="0" compatLnSpc="1"/>
          <a:lstStyle>
            <a:lvl1pPr algn="r" eaLnBrk="0" hangingPunct="0">
              <a:defRPr b="1">
                <a:solidFill>
                  <a:srgbClr val="000000"/>
                </a:solidFill>
                <a:latin typeface="Arial" panose="020B0604020202020204" pitchFamily="34" charset="0"/>
                <a:ea typeface="MS PGothic" charset="0"/>
                <a:cs typeface="MS PGothic" charset="0"/>
              </a:defRPr>
            </a:lvl1pPr>
          </a:lstStyle>
          <a:p>
            <a:pPr>
              <a:defRPr/>
            </a:pPr>
            <a:fld id="{77EF9825-4C23-4085-A4E3-B5565466BD91}" type="slidenum">
              <a:rPr lang="en-US"/>
            </a:fld>
            <a:endParaRPr lang="en-US" dirty="0"/>
          </a:p>
        </p:txBody>
      </p:sp>
      <p:sp>
        <p:nvSpPr>
          <p:cNvPr id="1103877" name="Rectangle 5"/>
          <p:cNvSpPr>
            <a:spLocks noGrp="1" noChangeArrowheads="1"/>
          </p:cNvSpPr>
          <p:nvPr>
            <p:ph type="ftr" sz="quarter" idx="3"/>
          </p:nvPr>
        </p:nvSpPr>
        <p:spPr bwMode="hidden">
          <a:xfrm>
            <a:off x="234950" y="8032785"/>
            <a:ext cx="5441950" cy="13849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0" tIns="0" rIns="0" bIns="0" numCol="1" anchor="t" anchorCtr="0" compatLnSpc="1">
            <a:spAutoFit/>
          </a:bodyPr>
          <a:lstStyle>
            <a:lvl1pPr algn="ctr" eaLnBrk="0" hangingPunct="0">
              <a:spcBef>
                <a:spcPct val="0"/>
              </a:spcBef>
              <a:defRPr sz="9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>
              <a:defRPr/>
            </a:pPr>
            <a:r>
              <a:rPr lang="en-US" dirty="0"/>
              <a:t>Copyright © 2017 Elephant Scale. All rights reserved.</a:t>
            </a:r>
            <a:endParaRPr lang="en-US" dirty="0"/>
          </a:p>
        </p:txBody>
      </p:sp>
      <p:pic>
        <p:nvPicPr>
          <p:cNvPr id="1030" name="Picture 6"/>
          <p:cNvPicPr preferRelativeResize="0">
            <a:picLocks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ltGray">
          <a:xfrm>
            <a:off x="0" y="1"/>
            <a:ext cx="704850" cy="8355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1" name="Rectangle 7"/>
          <p:cNvSpPr>
            <a:spLocks noGrp="1" noChangeArrowheads="1"/>
          </p:cNvSpPr>
          <p:nvPr>
            <p:ph type="title"/>
          </p:nvPr>
        </p:nvSpPr>
        <p:spPr bwMode="invGray">
          <a:xfrm>
            <a:off x="704850" y="1"/>
            <a:ext cx="8667750" cy="835549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</a:ln>
        </p:spPr>
        <p:txBody>
          <a:bodyPr vert="horz" wrap="square" lIns="92007" tIns="46005" rIns="92007" bIns="46005" numCol="1" anchor="b" anchorCtr="0" compatLnSpc="1"/>
          <a:lstStyle/>
          <a:p>
            <a:pPr lvl="0"/>
            <a:r>
              <a:rPr lang="en-US" dirty="0"/>
              <a:t>Click to edit Master title style</a:t>
            </a:r>
            <a:endParaRPr lang="en-US" dirty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+mj-lt"/>
          <a:ea typeface="MS PGothic" pitchFamily="-110" charset="-128"/>
          <a:cs typeface="MS PGothic" pitchFamily="-110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anose="020B0604030504040204" pitchFamily="-110" charset="0"/>
          <a:ea typeface="MS PGothic" pitchFamily="-110" charset="-128"/>
          <a:cs typeface="MS PGothic" pitchFamily="-11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anose="020B0604030504040204" pitchFamily="-110" charset="0"/>
          <a:ea typeface="MS PGothic" pitchFamily="-110" charset="-128"/>
          <a:cs typeface="MS PGothic" pitchFamily="-11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anose="020B0604030504040204" pitchFamily="-110" charset="0"/>
          <a:ea typeface="MS PGothic" pitchFamily="-110" charset="-128"/>
          <a:cs typeface="MS PGothic" pitchFamily="-11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anose="020B0604030504040204" pitchFamily="-110" charset="0"/>
          <a:ea typeface="MS PGothic" pitchFamily="-110" charset="-128"/>
          <a:cs typeface="MS PGothic" pitchFamily="-110" charset="-128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anose="020B0604030504040204" pitchFamily="-110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anose="020B0604030504040204" pitchFamily="-110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anose="020B0604030504040204" pitchFamily="-110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anose="020B0604030504040204" pitchFamily="-110" charset="0"/>
        </a:defRPr>
      </a:lvl9pPr>
    </p:titleStyle>
    <p:bodyStyle>
      <a:lvl1pPr marL="290830" indent="-29083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" panose="05000000000000000000" pitchFamily="2" charset="2"/>
        <a:buChar char=""/>
        <a:defRPr sz="2400">
          <a:solidFill>
            <a:srgbClr val="000000"/>
          </a:solidFill>
          <a:latin typeface="+mn-lt"/>
          <a:ea typeface="MS PGothic" pitchFamily="-110" charset="-128"/>
          <a:cs typeface="MS PGothic" pitchFamily="-110" charset="-128"/>
        </a:defRPr>
      </a:lvl1pPr>
      <a:lvl2pPr marL="633730" indent="-228600" algn="l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Char char="–"/>
        <a:defRPr sz="2200">
          <a:solidFill>
            <a:srgbClr val="000000"/>
          </a:solidFill>
          <a:latin typeface="+mn-lt"/>
          <a:ea typeface="MS PGothic" pitchFamily="-110" charset="-128"/>
          <a:cs typeface="MS PGothic"/>
        </a:defRPr>
      </a:lvl2pPr>
      <a:lvl3pPr marL="970280" indent="-22225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rgbClr val="000000"/>
          </a:solidFill>
          <a:latin typeface="+mn-lt"/>
          <a:ea typeface="MS PGothic" pitchFamily="-110" charset="-128"/>
          <a:cs typeface="MS PGothic"/>
        </a:defRPr>
      </a:lvl3pPr>
      <a:lvl4pPr marL="1259205" indent="-228600" algn="l" rtl="0" eaLnBrk="0" fontAlgn="base" hangingPunct="0">
        <a:spcBef>
          <a:spcPct val="0"/>
        </a:spcBef>
        <a:spcAft>
          <a:spcPct val="0"/>
        </a:spcAft>
        <a:buClr>
          <a:srgbClr val="5F5F5F"/>
        </a:buClr>
        <a:buSzPct val="65000"/>
        <a:buFont typeface="Arial Bold" pitchFamily="34" charset="0"/>
        <a:buChar char="‒"/>
        <a:defRPr lang="en-US" dirty="0">
          <a:solidFill>
            <a:srgbClr val="000000"/>
          </a:solidFill>
          <a:latin typeface="+mn-lt"/>
          <a:ea typeface="MS PGothic" pitchFamily="-110" charset="-128"/>
          <a:cs typeface="MS PGothic"/>
        </a:defRPr>
      </a:lvl4pPr>
      <a:lvl5pPr marL="2056130" indent="-23050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anose="02020603050405020304" pitchFamily="-110" charset="0"/>
          <a:ea typeface="MS PGothic" pitchFamily="-110" charset="-128"/>
          <a:cs typeface="MS PGothic"/>
        </a:defRPr>
      </a:lvl5pPr>
      <a:lvl6pPr marL="2513330" indent="-23050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anose="02020603050405020304" pitchFamily="-110" charset="0"/>
          <a:ea typeface="MS PGothic" pitchFamily="-110" charset="-128"/>
        </a:defRPr>
      </a:lvl6pPr>
      <a:lvl7pPr marL="2970530" indent="-23050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anose="02020603050405020304" pitchFamily="-110" charset="0"/>
          <a:ea typeface="MS PGothic" pitchFamily="-110" charset="-128"/>
        </a:defRPr>
      </a:lvl7pPr>
      <a:lvl8pPr marL="3427730" indent="-23050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anose="02020603050405020304" pitchFamily="-110" charset="0"/>
          <a:ea typeface="MS PGothic" pitchFamily="-110" charset="-128"/>
        </a:defRPr>
      </a:lvl8pPr>
      <a:lvl9pPr marL="3884930" indent="-23050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anose="02020603050405020304" pitchFamily="-110" charset="0"/>
          <a:ea typeface="MS PGothic" pitchFamily="-110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/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pPr>
              <a:defRPr sz="4200"/>
            </a:pPr>
            <a:r>
              <a:t>Security Intro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Criminal Economy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Criminal marketplaces</a:t>
            </a:r>
          </a:p>
          <a:p>
            <a:r>
              <a:t> Escrow services</a:t>
            </a:r>
          </a:p>
          <a:p>
            <a:r>
              <a:t> Bitcoin</a:t>
            </a:r>
          </a:p>
          <a:p>
            <a:r>
              <a:t> Vouchers</a:t>
            </a:r>
          </a:p>
          <a:p>
            <a:r>
              <a:t> Gift cards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Is FBI involved?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Yes</a:t>
            </a:r>
          </a:p>
          <a:p>
            <a:r>
              <a:t> Working with other agencies</a:t>
            </a:r>
          </a:p>
          <a:p>
            <a:r>
              <a:t> Across borders</a:t>
            </a:r>
          </a:p>
          <a:p>
            <a:r>
              <a:t> But they can only do so much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Criminal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Highly specialized</a:t>
            </a:r>
          </a:p>
          <a:p>
            <a:r>
              <a:t> Productized</a:t>
            </a:r>
          </a:p>
          <a:p>
            <a:r>
              <a:t> How can we imitate it?</a:t>
            </a:r>
          </a:p>
          <a:p>
            <a:r>
              <a:t> By acquiring either a Red Team of Blue Team specialization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Personal 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Hacker comes to town!</a:t>
            </a:r>
          </a:p>
          <a:p>
            <a:r>
              <a:t> Jeremiah Grossman</a:t>
            </a:r>
          </a:p>
          <a:p/>
          <a:p/>
          <a:p/>
          <a:p/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  <p:pic>
        <p:nvPicPr>
          <p:cNvPr id="5" name="Picture 4" descr="intro-00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4088" y="2320544"/>
            <a:ext cx="6191250" cy="40957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Grossman's Lessons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Make life (work) harder for hackers</a:t>
            </a:r>
          </a:p>
          <a:p>
            <a:r>
              <a:t> And they will go elsewhere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Told by GrugQ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  <a:p/>
          <a:p/>
          <a:p/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  <p:pic>
        <p:nvPicPr>
          <p:cNvPr id="5" name="Picture 4" descr="intro-02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4088" y="1482090"/>
            <a:ext cx="7507224" cy="360729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Hacking is a lifestyle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  <p:pic>
        <p:nvPicPr>
          <p:cNvPr id="5" name="Picture 4" descr="intro-01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3900" y="1786890"/>
            <a:ext cx="7699375" cy="357886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Summary of hacker advice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  <p:pic>
        <p:nvPicPr>
          <p:cNvPr id="5" name="Picture 4" descr="intro-04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4215" y="1765935"/>
            <a:ext cx="8209280" cy="421576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GrugQ Twitter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  <p:pic>
        <p:nvPicPr>
          <p:cNvPr id="5" name="Picture 4" descr="intro-03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7573" y="1253490"/>
            <a:ext cx="7696200" cy="59055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Practically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You could do this:</a:t>
            </a:r>
          </a:p>
          <a:p>
            <a:r>
              <a:t> Validate all inputs</a:t>
            </a:r>
          </a:p>
          <a:p>
            <a:r>
              <a:t> Protect against all (?) attacks</a:t>
            </a:r>
          </a:p>
          <a:p>
            <a:r>
              <a:t> Encrypt your data, in motion and in rest</a:t>
            </a:r>
          </a:p>
          <a:p>
            <a:r>
              <a:t> And you will not be blamed</a:t>
            </a:r>
          </a:p>
          <a:p>
            <a:r>
              <a:t> But this is dull</a:t>
            </a:r>
          </a:p>
          <a:p>
            <a:pPr lvl="1"/>
            <a:r>
              <a:t> and brings no new functionality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Suggestion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At times, let us play games</a:t>
            </a:r>
          </a:p>
          <a:p>
            <a:r>
              <a:t> Red Team attacks</a:t>
            </a:r>
          </a:p>
          <a:p>
            <a:r>
              <a:t> Blue Team defends</a:t>
            </a:r>
          </a:p>
          <a:p>
            <a:r>
              <a:t> Tell your boss, you are doing security :)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Pc_New">
  <a:themeElements>
    <a:clrScheme name="LPc_New 7">
      <a:dk1>
        <a:srgbClr val="000000"/>
      </a:dk1>
      <a:lt1>
        <a:srgbClr val="FFFFFF"/>
      </a:lt1>
      <a:dk2>
        <a:srgbClr val="CCECFF"/>
      </a:dk2>
      <a:lt2>
        <a:srgbClr val="003399"/>
      </a:lt2>
      <a:accent1>
        <a:srgbClr val="0794FF"/>
      </a:accent1>
      <a:accent2>
        <a:srgbClr val="800080"/>
      </a:accent2>
      <a:accent3>
        <a:srgbClr val="E2F4FF"/>
      </a:accent3>
      <a:accent4>
        <a:srgbClr val="DADADA"/>
      </a:accent4>
      <a:accent5>
        <a:srgbClr val="AAC8FF"/>
      </a:accent5>
      <a:accent6>
        <a:srgbClr val="730073"/>
      </a:accent6>
      <a:hlink>
        <a:srgbClr val="FF0000"/>
      </a:hlink>
      <a:folHlink>
        <a:srgbClr val="FFFFD2"/>
      </a:folHlink>
    </a:clrScheme>
    <a:fontScheme name="LPc_New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30000"/>
          </a:spcBef>
          <a:spcAft>
            <a:spcPct val="0"/>
          </a:spcAft>
          <a:buClrTx/>
          <a:buSzTx/>
          <a:buFontTx/>
          <a:buNone/>
          <a:defRPr kumimoji="0" lang="en-US" sz="1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30000"/>
          </a:spcBef>
          <a:spcAft>
            <a:spcPct val="0"/>
          </a:spcAft>
          <a:buClrTx/>
          <a:buSzTx/>
          <a:buFontTx/>
          <a:buNone/>
          <a:defRPr kumimoji="0" lang="en-US" sz="1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lnDef>
  </a:objectDefaults>
  <a:extraClrSchemeLst>
    <a:extraClrScheme>
      <a:clrScheme name="LPc_New 1">
        <a:dk1>
          <a:srgbClr val="000099"/>
        </a:dk1>
        <a:lt1>
          <a:srgbClr val="FFFFFF"/>
        </a:lt1>
        <a:dk2>
          <a:srgbClr val="0000FF"/>
        </a:dk2>
        <a:lt2>
          <a:srgbClr val="FFFF00"/>
        </a:lt2>
        <a:accent1>
          <a:srgbClr val="FF6633"/>
        </a:accent1>
        <a:accent2>
          <a:srgbClr val="FF00FF"/>
        </a:accent2>
        <a:accent3>
          <a:srgbClr val="AAAAFF"/>
        </a:accent3>
        <a:accent4>
          <a:srgbClr val="DADADA"/>
        </a:accent4>
        <a:accent5>
          <a:srgbClr val="FFB8AD"/>
        </a:accent5>
        <a:accent6>
          <a:srgbClr val="E700E7"/>
        </a:accent6>
        <a:hlink>
          <a:srgbClr val="FF00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2">
        <a:dk1>
          <a:srgbClr val="000066"/>
        </a:dk1>
        <a:lt1>
          <a:srgbClr val="CCECFF"/>
        </a:lt1>
        <a:dk2>
          <a:srgbClr val="000080"/>
        </a:dk2>
        <a:lt2>
          <a:srgbClr val="000000"/>
        </a:lt2>
        <a:accent1>
          <a:srgbClr val="9999FF"/>
        </a:accent1>
        <a:accent2>
          <a:srgbClr val="CC00FF"/>
        </a:accent2>
        <a:accent3>
          <a:srgbClr val="E2F4FF"/>
        </a:accent3>
        <a:accent4>
          <a:srgbClr val="000056"/>
        </a:accent4>
        <a:accent5>
          <a:srgbClr val="CACAFF"/>
        </a:accent5>
        <a:accent6>
          <a:srgbClr val="B900E7"/>
        </a:accent6>
        <a:hlink>
          <a:srgbClr val="00CC99"/>
        </a:hlink>
        <a:folHlink>
          <a:srgbClr val="00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Pc_New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B2B2B2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797979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Pc_New 4">
        <a:dk1>
          <a:srgbClr val="000000"/>
        </a:dk1>
        <a:lt1>
          <a:srgbClr val="FFFFFF"/>
        </a:lt1>
        <a:dk2>
          <a:srgbClr val="660033"/>
        </a:dk2>
        <a:lt2>
          <a:srgbClr val="FFFF66"/>
        </a:lt2>
        <a:accent1>
          <a:srgbClr val="FF0033"/>
        </a:accent1>
        <a:accent2>
          <a:srgbClr val="CC6600"/>
        </a:accent2>
        <a:accent3>
          <a:srgbClr val="B8AAAD"/>
        </a:accent3>
        <a:accent4>
          <a:srgbClr val="DADADA"/>
        </a:accent4>
        <a:accent5>
          <a:srgbClr val="FFAAAD"/>
        </a:accent5>
        <a:accent6>
          <a:srgbClr val="B95C00"/>
        </a:accent6>
        <a:hlink>
          <a:srgbClr val="999933"/>
        </a:hlink>
        <a:folHlink>
          <a:srgbClr val="A5002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5">
        <a:dk1>
          <a:srgbClr val="000000"/>
        </a:dk1>
        <a:lt1>
          <a:srgbClr val="FFFFFF"/>
        </a:lt1>
        <a:dk2>
          <a:srgbClr val="CCECFF"/>
        </a:dk2>
        <a:lt2>
          <a:srgbClr val="000080"/>
        </a:lt2>
        <a:accent1>
          <a:srgbClr val="9999FF"/>
        </a:accent1>
        <a:accent2>
          <a:srgbClr val="CC00FF"/>
        </a:accent2>
        <a:accent3>
          <a:srgbClr val="E2F4FF"/>
        </a:accent3>
        <a:accent4>
          <a:srgbClr val="DADADA"/>
        </a:accent4>
        <a:accent5>
          <a:srgbClr val="CACAFF"/>
        </a:accent5>
        <a:accent6>
          <a:srgbClr val="B900E7"/>
        </a:accent6>
        <a:hlink>
          <a:srgbClr val="00CC99"/>
        </a:hlink>
        <a:folHlink>
          <a:srgbClr val="00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6">
        <a:dk1>
          <a:srgbClr val="000000"/>
        </a:dk1>
        <a:lt1>
          <a:srgbClr val="FFFFFF"/>
        </a:lt1>
        <a:dk2>
          <a:srgbClr val="CCECFF"/>
        </a:dk2>
        <a:lt2>
          <a:srgbClr val="003399"/>
        </a:lt2>
        <a:accent1>
          <a:srgbClr val="9999FF"/>
        </a:accent1>
        <a:accent2>
          <a:srgbClr val="800080"/>
        </a:accent2>
        <a:accent3>
          <a:srgbClr val="E2F4FF"/>
        </a:accent3>
        <a:accent4>
          <a:srgbClr val="DADADA"/>
        </a:accent4>
        <a:accent5>
          <a:srgbClr val="CACAFF"/>
        </a:accent5>
        <a:accent6>
          <a:srgbClr val="730073"/>
        </a:accent6>
        <a:hlink>
          <a:srgbClr val="FF0000"/>
        </a:hlink>
        <a:folHlink>
          <a:srgbClr val="FFFFD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7">
        <a:dk1>
          <a:srgbClr val="000000"/>
        </a:dk1>
        <a:lt1>
          <a:srgbClr val="FFFFFF"/>
        </a:lt1>
        <a:dk2>
          <a:srgbClr val="CCECFF"/>
        </a:dk2>
        <a:lt2>
          <a:srgbClr val="003399"/>
        </a:lt2>
        <a:accent1>
          <a:srgbClr val="0794FF"/>
        </a:accent1>
        <a:accent2>
          <a:srgbClr val="800080"/>
        </a:accent2>
        <a:accent3>
          <a:srgbClr val="E2F4FF"/>
        </a:accent3>
        <a:accent4>
          <a:srgbClr val="DADADA"/>
        </a:accent4>
        <a:accent5>
          <a:srgbClr val="AAC8FF"/>
        </a:accent5>
        <a:accent6>
          <a:srgbClr val="730073"/>
        </a:accent6>
        <a:hlink>
          <a:srgbClr val="FF0000"/>
        </a:hlink>
        <a:folHlink>
          <a:srgbClr val="FFFFD2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1505</Words>
  <Application>WPS Presentation</Application>
  <PresentationFormat>Custom</PresentationFormat>
  <Paragraphs>138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30" baseType="lpstr">
      <vt:lpstr>Arial</vt:lpstr>
      <vt:lpstr>SimSun</vt:lpstr>
      <vt:lpstr>Wingdings</vt:lpstr>
      <vt:lpstr>Garamond</vt:lpstr>
      <vt:lpstr>Gubbi</vt:lpstr>
      <vt:lpstr>MS PGothic</vt:lpstr>
      <vt:lpstr>MS PGothic</vt:lpstr>
      <vt:lpstr>MS PGothic</vt:lpstr>
      <vt:lpstr>Droid Sans Fallback</vt:lpstr>
      <vt:lpstr>Verdana</vt:lpstr>
      <vt:lpstr>OpenSymbol</vt:lpstr>
      <vt:lpstr>Arial Bold</vt:lpstr>
      <vt:lpstr>Times New Roman</vt:lpstr>
      <vt:lpstr>Monotype Sorts</vt:lpstr>
      <vt:lpstr>Webdings</vt:lpstr>
      <vt:lpstr>Microsoft YaHei</vt:lpstr>
      <vt:lpstr>Arial Unicode MS</vt:lpstr>
      <vt:lpstr>LPc_New</vt:lpstr>
      <vt:lpstr>Security Intro</vt:lpstr>
      <vt:lpstr>Personal Story</vt:lpstr>
      <vt:lpstr>Grossman's Lessons</vt:lpstr>
      <vt:lpstr>Told by GrugQ</vt:lpstr>
      <vt:lpstr>Hacking is a lifestyle</vt:lpstr>
      <vt:lpstr>Summary of hacker advice</vt:lpstr>
      <vt:lpstr>GrugQ Twitter</vt:lpstr>
      <vt:lpstr>Practically</vt:lpstr>
      <vt:lpstr>Suggestion</vt:lpstr>
      <vt:lpstr>Criminal Economy</vt:lpstr>
      <vt:lpstr>Is FBI involved?</vt:lpstr>
      <vt:lpstr>Criminal Operations</vt:lpstr>
    </vt:vector>
  </TitlesOfParts>
  <Company>Elephant Scale LLC &amp; LearningPatterns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Spark</dc:title>
  <dc:creator>Elephant Scale</dc:creator>
  <dc:subject>Spark</dc:subject>
  <cp:lastModifiedBy>mark</cp:lastModifiedBy>
  <cp:revision>4136</cp:revision>
  <cp:lastPrinted>2021-08-29T21:00:26Z</cp:lastPrinted>
  <dcterms:created xsi:type="dcterms:W3CDTF">2021-08-29T21:00:26Z</dcterms:created>
  <dcterms:modified xsi:type="dcterms:W3CDTF">2021-08-29T21:00:26Z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1033-11.1.0.10702</vt:lpwstr>
  </property>
</Properties>
</file>