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Pre-requisites for this course</a:t>
            </a:r>
          </a:p>
          <a:p>
            <a:r>
              <a:t>Our Teaching Methodology</a:t>
            </a:r>
          </a:p>
          <a:p>
            <a:r>
              <a:t>Labs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Ansible Intro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2023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Getting familiar with the Ansible framework</a:t>
            </a:r>
          </a:p>
          <a:p>
            <a:r>
              <a:t> Architecture</a:t>
            </a:r>
          </a:p>
          <a:p>
            <a:r>
              <a:t> Command Line Interface</a:t>
            </a:r>
          </a:p>
          <a:p>
            <a:r>
              <a:t> Modules</a:t>
            </a:r>
          </a:p>
          <a:p>
            <a:r>
              <a:t> Playbooks</a:t>
            </a:r>
          </a:p>
          <a:p>
            <a:r>
              <a:t> Roles</a:t>
            </a:r>
          </a:p>
          <a:p>
            <a:r>
              <a:t> Inventory</a:t>
            </a:r>
          </a:p>
          <a:p>
            <a:r>
              <a:t> Facts</a:t>
            </a:r>
          </a:p>
          <a:p>
            <a:r>
              <a:t> Variables</a:t>
            </a:r>
          </a:p>
          <a:p>
            <a:r>
              <a:t> Templates</a:t>
            </a:r>
          </a:p>
          <a:p>
            <a:r>
              <a:t> Handlers</a:t>
            </a:r>
          </a:p>
          <a:p>
            <a:r>
              <a:t> Conditionals</a:t>
            </a:r>
          </a:p>
          <a:p>
            <a:r>
              <a:t> Looping</a:t>
            </a:r>
          </a:p>
          <a:p>
            <a:r>
              <a:t> Vault</a:t>
            </a:r>
          </a:p>
          <a:p>
            <a:r>
              <a:t> Ansible Galaxy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2023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Pre-requisites for this course
</a:t>
            </a:r>
            <a:r>
              <a:t>Our Teaching Methodology
</a:t>
            </a:r>
            <a:r>
              <a:t>Labs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Pre-requisites for this course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2023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Pre-requisites for this course
</a:t>
            </a:r>
            <a:r>
              <a:rPr b="1"/>
              <a:t>Our Teaching Methodology
</a:t>
            </a:r>
            <a:r>
              <a:t>Labs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Our Teaching 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2023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Docker</a:t>
            </a:r>
          </a:p>
          <a:p>
            <a:r>
              <a:t> Kubernetes</a:t>
            </a:r>
          </a:p>
          <a:p>
            <a:r>
              <a:t> Ansible</a:t>
            </a:r>
          </a:p>
          <a:p>
            <a:r>
              <a:t> Terraform</a:t>
            </a:r>
          </a:p>
          <a:p>
            <a:r>
              <a:t> AWS</a:t>
            </a:r>
          </a:p>
          <a:p>
            <a:r>
              <a:t> Java</a:t>
            </a:r>
          </a:p>
          <a:p>
            <a:r>
              <a:t> PHP</a:t>
            </a:r>
          </a:p>
          <a:p>
            <a:r>
              <a:t> CI/CD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2023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mehrtash.fm@gmail.com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2023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to know the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</a:t>
            </a:r>
          </a:p>
          <a:p>
            <a:r>
              <a:t> Location</a:t>
            </a:r>
          </a:p>
          <a:p>
            <a:r>
              <a:t> Job Title</a:t>
            </a:r>
          </a:p>
          <a:p>
            <a:r>
              <a:t> Experience with Ansible</a:t>
            </a:r>
          </a:p>
          <a:p>
            <a:r>
              <a:t> Experience with Linux</a:t>
            </a:r>
          </a:p>
          <a:p>
            <a:r>
              <a:t> Experience with Scripting</a:t>
            </a:r>
          </a:p>
          <a:p>
            <a:r>
              <a:t> Experience with Automation</a:t>
            </a:r>
          </a:p>
          <a:p>
            <a:r>
              <a:t> Expectations from this course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2023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Pre-requisites for this course
</a:t>
            </a:r>
            <a:r>
              <a:t>Our Teaching Methodology
</a:t>
            </a:r>
            <a:r>
              <a:rPr b="1"/>
              <a:t>Labs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2023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