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Vault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RDMBS</a:t>
            </a:r>
          </a:p>
          <a:p>
            <a:r>
              <a:t> NoSQL</a:t>
            </a:r>
          </a:p>
          <a:p>
            <a:r>
              <a:t> Message queues</a:t>
            </a:r>
          </a:p>
          <a:p>
            <a:r>
              <a:t> Public cloud providers</a:t>
            </a:r>
          </a:p>
          <a:p>
            <a:r>
              <a:t> Active Directory</a:t>
            </a:r>
          </a:p>
          <a:p>
            <a:r>
              <a:t> LDAP</a:t>
            </a:r>
          </a:p>
          <a:p>
            <a:r>
              <a:t> More...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manages everyone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That has an API and credentials</a:t>
            </a:r>
          </a:p>
          <a:p>
            <a:r>
              <a:t> Humans</a:t>
            </a:r>
          </a:p>
          <a:p>
            <a:pPr lvl="1"/>
            <a:r>
              <a:t> Username/password</a:t>
            </a:r>
          </a:p>
          <a:p>
            <a:pPr lvl="1"/>
            <a:r>
              <a:t> Single sign-on (SSO): Active Directory, Okta</a:t>
            </a:r>
          </a:p>
          <a:p>
            <a:r>
              <a:t> Applications</a:t>
            </a:r>
          </a:p>
          <a:p>
            <a:pPr lvl="1"/>
            <a:r>
              <a:t> Certificates</a:t>
            </a:r>
          </a:p>
          <a:p>
            <a:pPr lvl="1"/>
            <a:r>
              <a:t> Bearer tokens</a:t>
            </a:r>
          </a:p>
          <a:p>
            <a:pPr lvl="1"/>
            <a:r>
              <a:t> Cloud vendors</a:t>
            </a:r>
          </a:p>
          <a:p>
            <a:pPr lvl="1"/>
            <a:r>
              <a:t> Kubernetes</a:t>
            </a:r>
          </a:p>
          <a:p>
            <a:pPr lvl="1"/>
            <a:r>
              <a:t> Nomad</a:t>
            </a:r>
          </a:p>
          <a:p>
            <a:pPr lvl="1"/>
            <a:r>
              <a:t> CloudFoundary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benefi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8" y="2243930"/>
            <a:ext cx="8351934" cy="3887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Vault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ol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1329531"/>
            <a:ext cx="93218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 a result of above, Vault was designed to provide</a:t>
            </a:r>
          </a:p>
          <a:p>
            <a:pPr lvl="1"/>
            <a:r>
              <a:t> Consistent workflow for authentication of clients</a:t>
            </a:r>
          </a:p>
          <a:p>
            <a:pPr lvl="1"/>
            <a:r>
              <a:t> Consistent way to define authorization</a:t>
            </a:r>
          </a:p>
          <a:p>
            <a:pPr lvl="1"/>
            <a:r>
              <a:t> Consistent API for getting credentials and performing operations</a:t>
            </a:r>
          </a:p>
          <a:p>
            <a:r>
              <a:t> As a result</a:t>
            </a:r>
          </a:p>
          <a:p>
            <a:pPr lvl="1"/>
            <a:r>
              <a:t> Vault is easy to integrate</a:t>
            </a:r>
          </a:p>
          <a:p>
            <a:pPr lvl="1"/>
            <a:r>
              <a:t> Plugins support a large ecosystem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great about Kerberos?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Ephemeral access</a:t>
            </a:r>
          </a:p>
          <a:p>
            <a:pPr lvl="1"/>
            <a:r>
              <a:t> Never granting long-term credentials</a:t>
            </a:r>
          </a:p>
          <a:p>
            <a:pPr lvl="1"/>
            <a:r>
              <a:t> Instead, giving only short-term access</a:t>
            </a:r>
          </a:p>
          <a:p>
            <a:pPr lvl="1"/>
            <a:r>
              <a:t> That can be renewed as needed or even revoked</a:t>
            </a:r>
          </a:p>
          <a:p>
            <a:pPr lvl="1"/>
            <a:r>
              <a:t> Think of all announcement of breaches due to stolen credentials that are valid for months or years</a:t>
            </a:r>
          </a:p>
          <a:p>
            <a:pPr lvl="1"/>
            <a:r>
              <a:t> Amazon keys is one such example (and it did happen to us!) 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148931"/>
            <a:ext cx="7030212" cy="34921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</a:t>
            </a:r>
          </a:p>
          <a:p>
            <a:pPr lvl="1"/>
            <a:r>
              <a:t> How to bring this idea to Vault</a:t>
            </a:r>
          </a:p>
          <a:p>
            <a:pPr lvl="1"/>
            <a:r>
              <a:t> Keep in mind, most systems to integrate with have not similar concept</a:t>
            </a:r>
          </a:p>
          <a:p>
            <a:r>
              <a:t> Answer:</a:t>
            </a:r>
          </a:p>
          <a:p>
            <a:pPr lvl="1"/>
            <a:r>
              <a:rPr b="1"/>
              <a:t> "Dynamic secret"</a:t>
            </a:r>
          </a:p>
          <a:p>
            <a:pPr lvl="1"/>
            <a:r>
              <a:t> Secret engine</a:t>
            </a:r>
          </a:p>
          <a:p>
            <a:pPr lvl="2"/>
            <a:r>
              <a:t> Creates an entirely dynamic username and password</a:t>
            </a:r>
          </a:p>
          <a:p>
            <a:pPr lvl="2"/>
            <a:r>
              <a:t> Or, API token depending on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Credential that is only leased to the client</a:t>
            </a:r>
          </a:p>
          <a:p>
            <a:r>
              <a:t> Day 1</a:t>
            </a:r>
          </a:p>
          <a:p>
            <a:pPr lvl="1"/>
            <a:r>
              <a:t> Application or user needs certain privileged credentials</a:t>
            </a:r>
          </a:p>
          <a:p>
            <a:r>
              <a:t> Day 2</a:t>
            </a:r>
          </a:p>
          <a:p>
            <a:pPr lvl="1"/>
            <a:r>
              <a:t> Rotation of credentials</a:t>
            </a:r>
          </a:p>
          <a:p>
            <a:pPr lvl="1"/>
            <a:r>
              <a:t> Revocation of access</a:t>
            </a:r>
          </a:p>
          <a:p>
            <a:pPr lvl="1"/>
            <a:r>
              <a:t> Offboarding</a:t>
            </a:r>
          </a:p>
          <a:p>
            <a:r>
              <a:t> With dynamic secret</a:t>
            </a:r>
          </a:p>
          <a:p>
            <a:pPr lvl="1"/>
            <a:r>
              <a:t> The credential is automatically destroyed at the end of its time to live</a:t>
            </a:r>
          </a:p>
          <a:p>
            <a:pPr lvl="1"/>
            <a:r>
              <a:t> If the client stores a copy of the credentials -</a:t>
            </a:r>
          </a:p>
          <a:p>
            <a:pPr lvl="1"/>
            <a:r>
              <a:t> The target system will still</a:t>
            </a:r>
            <a:r>
              <a:rPr b="1"/>
              <a:t> reject</a:t>
            </a:r>
            <a:r>
              <a:t> it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Leases are short-lived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leases are short-lived</a:t>
            </a:r>
          </a:p>
          <a:p>
            <a:r>
              <a:t> Clients are forced to periodically come back to Vault</a:t>
            </a:r>
          </a:p>
          <a:p>
            <a:pPr lvl="1"/>
            <a:r>
              <a:t> Renew a lease, or</a:t>
            </a:r>
          </a:p>
          <a:p>
            <a:pPr lvl="1"/>
            <a:r>
              <a:t> Fetch a new dynamic secret</a:t>
            </a:r>
          </a:p>
          <a:p>
            <a:r>
              <a:t> Advantages</a:t>
            </a:r>
          </a:p>
          <a:p>
            <a:pPr lvl="1"/>
            <a:r>
              <a:t> Automate credential rotation</a:t>
            </a:r>
          </a:p>
          <a:p>
            <a:pPr lvl="1"/>
            <a:r>
              <a:t> Elegant workflow for</a:t>
            </a:r>
            <a:r>
              <a:rPr i="1"/>
              <a:t> Day 2</a:t>
            </a:r>
            <a:r>
              <a:t> challenge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challenges</a:t>
            </a:r>
          </a:p>
          <a:p>
            <a:pPr lvl="1"/>
            <a:r>
              <a:t> Encrypting customer data</a:t>
            </a:r>
          </a:p>
          <a:p>
            <a:pPr lvl="1"/>
            <a:r>
              <a:t> Key management</a:t>
            </a:r>
          </a:p>
          <a:p>
            <a:r>
              <a:t> Answers</a:t>
            </a:r>
          </a:p>
          <a:p>
            <a:pPr lvl="1"/>
            <a:r>
              <a:t> Secret engine (a.k.a. "transit" engine)</a:t>
            </a:r>
          </a:p>
          <a:p>
            <a:pPr lvl="1"/>
            <a:r>
              <a:t> Holds encryption keys within Vault</a:t>
            </a:r>
          </a:p>
          <a:p>
            <a:pPr lvl="1"/>
            <a:r>
              <a:t> Exposes API</a:t>
            </a:r>
          </a:p>
          <a:p>
            <a:pPr lvl="2"/>
            <a:r>
              <a:t> Encryption</a:t>
            </a:r>
          </a:p>
          <a:p>
            <a:pPr lvl="2"/>
            <a:r>
              <a:t> Decryption</a:t>
            </a:r>
          </a:p>
          <a:p>
            <a:pPr lvl="2"/>
            <a:r>
              <a:t> Signing</a:t>
            </a:r>
          </a:p>
          <a:p>
            <a:pPr lvl="2"/>
            <a:r>
              <a:t> Verifying transactions</a:t>
            </a:r>
          </a:p>
          <a:p>
            <a:pPr lvl="2"/>
            <a:r>
              <a:t> More...</a:t>
            </a:r>
          </a:p>
          <a:p>
            <a:pPr lvl="2"/>
            <a:r>
              <a:t> Leave key management and cryptography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meet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"Alice, please meet pudding"</a:t>
            </a:r>
          </a:p>
          <a:p>
            <a:r>
              <a:t> "Pudding, please meet Alice"</a:t>
            </a:r>
          </a:p>
          <a:p>
            <a:pPr lvl="1"/>
            <a:r>
              <a:t> From</a:t>
            </a:r>
            <a:r>
              <a:rPr i="1"/>
              <a:t> Alice in Wonderland</a:t>
            </a:r>
            <a:r>
              <a:t> 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lice-pu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731611"/>
            <a:ext cx="254582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Keeps initial capabilities and design</a:t>
            </a:r>
          </a:p>
          <a:p>
            <a:r>
              <a:t> Supports a big number of authentication methods and secrets engines</a:t>
            </a:r>
          </a:p>
          <a:p>
            <a:r>
              <a:t> Richer automation capabilities</a:t>
            </a:r>
          </a:p>
          <a:p>
            <a:r>
              <a:t> Easier with CLI and web-based interface</a:t>
            </a:r>
          </a:p>
          <a:p>
            <a:r>
              <a:t> Ecosystem integrations</a:t>
            </a:r>
          </a:p>
          <a:p>
            <a:pPr lvl="1"/>
            <a:r>
              <a:t> Configuration management systems</a:t>
            </a:r>
          </a:p>
          <a:p>
            <a:pPr lvl="1"/>
            <a:r>
              <a:t> Application platforms</a:t>
            </a:r>
          </a:p>
          <a:p>
            <a:pPr lvl="1"/>
            <a:r>
              <a:t> Low-level data management</a:t>
            </a:r>
          </a:p>
          <a:p>
            <a:pPr lvl="1"/>
            <a:r>
              <a:t> Encryption solutions</a:t>
            </a:r>
          </a:p>
          <a:p>
            <a:r>
              <a:t> Key advantage:</a:t>
            </a:r>
            <a:r>
              <a:rPr b="1"/>
              <a:t> simplicity</a:t>
            </a:r>
          </a:p>
          <a:p>
            <a:pPr lvl="1"/>
            <a:r>
              <a:t> (compared to the problem it attempts to solve)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Vault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rov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86730"/>
            <a:ext cx="8468833" cy="29503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open-source vs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os-enterpr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931"/>
            <a:ext cx="8902700" cy="51957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481931"/>
            <a:ext cx="9330468" cy="4203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storage backends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torage-back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8" y="1510221"/>
            <a:ext cx="9265412" cy="39214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secrets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ecret-eng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507"/>
            <a:ext cx="9372600" cy="397102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auth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auth-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8" y="1786731"/>
            <a:ext cx="917112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331"/>
            <a:ext cx="9316224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443"/>
            <a:ext cx="9372600" cy="27964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-ru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" y="2015331"/>
            <a:ext cx="9026549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Vagrant was first</a:t>
            </a:r>
          </a:p>
          <a:p>
            <a:pPr lvl="1"/>
            <a:r>
              <a:t> Jump into development environment</a:t>
            </a:r>
          </a:p>
          <a:p>
            <a:r>
              <a:t> Packer was next</a:t>
            </a:r>
          </a:p>
          <a:p>
            <a:pPr lvl="1"/>
            <a:r>
              <a:t> Build machine images</a:t>
            </a:r>
          </a:p>
          <a:p>
            <a:r>
              <a:t> Serf and Consul</a:t>
            </a:r>
          </a:p>
          <a:p>
            <a:pPr lvl="1"/>
            <a:r>
              <a:t> Meet the network challenges of distributed applications</a:t>
            </a:r>
          </a:p>
          <a:p>
            <a:r>
              <a:t> Terraform</a:t>
            </a:r>
          </a:p>
          <a:p>
            <a:pPr lvl="1"/>
            <a:r>
              <a:t> Simple IaS</a:t>
            </a:r>
          </a:p>
          <a:p>
            <a:r>
              <a:t> Nomad</a:t>
            </a:r>
          </a:p>
          <a:p>
            <a:pPr lvl="1"/>
            <a:r>
              <a:t> Containers with binaries, JARs, VMs</a:t>
            </a:r>
          </a:p>
          <a:p>
            <a:r>
              <a:t> Vault</a:t>
            </a:r>
          </a:p>
          <a:p>
            <a:pPr lvl="1"/>
            <a:r>
              <a:t> Was not there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high-level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ashicorp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0205"/>
            <a:ext cx="941700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" y="2091531"/>
            <a:ext cx="9321472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need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People need to store TLS certs, usernames, passwords, API keys, etc.</a:t>
            </a:r>
          </a:p>
          <a:p>
            <a:r>
              <a:t> In particular, HashiCorp customers entrusted these to HashiCorp</a:t>
            </a:r>
          </a:p>
          <a:p>
            <a:r>
              <a:t> Where do hackers go for big prizes?</a:t>
            </a:r>
          </a:p>
          <a:p>
            <a:pPr lvl="1"/>
            <a:r>
              <a:t> Where the payout is great</a:t>
            </a:r>
          </a:p>
          <a:p>
            <a:r>
              <a:t> So HashiCorp was nervous</a:t>
            </a:r>
          </a:p>
          <a:p>
            <a:pPr lvl="1"/>
            <a:r>
              <a:t> But existing approaches did not work</a:t>
            </a:r>
          </a:p>
          <a:p>
            <a:pPr lvl="2"/>
            <a:r>
              <a:t> Insecure</a:t>
            </a:r>
          </a:p>
          <a:p>
            <a:pPr lvl="2"/>
            <a:r>
              <a:t> Hard to automate</a:t>
            </a:r>
          </a:p>
          <a:p>
            <a:pPr lvl="2"/>
            <a:r>
              <a:t> Too complex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ashi-offer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60496"/>
            <a:ext cx="8173212" cy="29607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0"/>
            <a:ext cx="8350831" cy="39028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So, why Vault?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 access to systems and services</a:t>
            </a:r>
          </a:p>
          <a:p>
            <a:pPr lvl="1"/>
            <a:r>
              <a:t> Only to authorized users and services</a:t>
            </a:r>
          </a:p>
          <a:p>
            <a:r>
              <a:t> And, it's not easy</a:t>
            </a:r>
          </a:p>
          <a:p>
            <a:r>
              <a:t> For example</a:t>
            </a:r>
          </a:p>
          <a:p>
            <a:pPr lvl="1"/>
            <a:r>
              <a:t> Humans don't authenticate the same way as computers</a:t>
            </a:r>
          </a:p>
          <a:p>
            <a:pPr lvl="1"/>
            <a:r>
              <a:t> Either humans suffer to computer designs are unnatural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38" y="1558130"/>
            <a:ext cx="8222403" cy="40148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look at Kerberos</a:t>
            </a:r>
          </a:p>
          <a:p>
            <a:pPr lvl="1"/>
            <a:r>
              <a:t> It's good and popular</a:t>
            </a:r>
          </a:p>
          <a:p>
            <a:pPr lvl="1"/>
            <a:r>
              <a:t> But complex and hard to integrate</a:t>
            </a:r>
          </a:p>
          <a:p>
            <a:pPr lvl="1"/>
            <a:r>
              <a:t> Kerberos requires systems to integrate using GSS API</a:t>
            </a:r>
          </a:p>
          <a:p>
            <a:r>
              <a:t> Let's invert it!</a:t>
            </a:r>
          </a:p>
          <a:p>
            <a:pPr lvl="1"/>
            <a:r>
              <a:t> Instead of requiring every system to speak a common language</a:t>
            </a:r>
          </a:p>
          <a:p>
            <a:pPr lvl="1"/>
            <a:r>
              <a:t> Create a plugin for each system</a:t>
            </a:r>
          </a:p>
          <a:p>
            <a:pPr lvl="2"/>
            <a:r>
              <a:t> Allow Vault to speak to the system via plugin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378295</TotalTime>
  <Words>1078</Words>
  <Application>Microsoft Macintosh PowerPoint</Application>
  <PresentationFormat>Custom</PresentationFormat>
  <Paragraphs>286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 Bold</vt:lpstr>
      <vt:lpstr>Arial</vt:lpstr>
      <vt:lpstr>Garamond</vt:lpstr>
      <vt:lpstr>Monotype Sorts</vt:lpstr>
      <vt:lpstr>Times New Roman</vt:lpstr>
      <vt:lpstr>Verdana</vt:lpstr>
      <vt:lpstr>Wingdings</vt:lpstr>
      <vt:lpstr>LPc_New</vt:lpstr>
      <vt:lpstr>Vault introduction</vt:lpstr>
      <vt:lpstr>Please meet Vault</vt:lpstr>
      <vt:lpstr>HashiCorp history</vt:lpstr>
      <vt:lpstr>The need for Vault</vt:lpstr>
      <vt:lpstr>HashiCorp enterprise</vt:lpstr>
      <vt:lpstr>Identity management</vt:lpstr>
      <vt:lpstr>So, why Vault?</vt:lpstr>
      <vt:lpstr>Vault place</vt:lpstr>
      <vt:lpstr>Vault idea</vt:lpstr>
      <vt:lpstr>Vault plugins</vt:lpstr>
      <vt:lpstr>Vault manages everyone</vt:lpstr>
      <vt:lpstr>Benefits of Vault</vt:lpstr>
      <vt:lpstr>Problems Vault solves</vt:lpstr>
      <vt:lpstr>Authentication workflow</vt:lpstr>
      <vt:lpstr>What is great about Kerberos?</vt:lpstr>
      <vt:lpstr>But how?</vt:lpstr>
      <vt:lpstr>Dynamic Secret</vt:lpstr>
      <vt:lpstr>Leases are short-lived</vt:lpstr>
      <vt:lpstr>Building on Vault</vt:lpstr>
      <vt:lpstr>Vault today</vt:lpstr>
      <vt:lpstr>What Vault provides</vt:lpstr>
      <vt:lpstr>Vault open-source vs Enterprise</vt:lpstr>
      <vt:lpstr>Vault components</vt:lpstr>
      <vt:lpstr>Vault storage backends</vt:lpstr>
      <vt:lpstr>Vault secrets engines</vt:lpstr>
      <vt:lpstr>Vault auth methods</vt:lpstr>
      <vt:lpstr>Vault paths</vt:lpstr>
      <vt:lpstr>Vault paths cont'd</vt:lpstr>
      <vt:lpstr>Vault path examples</vt:lpstr>
      <vt:lpstr>HashiCorp high-level</vt:lpstr>
      <vt:lpstr>Vault overview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4136</cp:revision>
  <cp:lastPrinted>2010-01-03T02:41:41Z</cp:lastPrinted>
  <dcterms:created xsi:type="dcterms:W3CDTF">2010-07-13T15:22:01Z</dcterms:created>
  <dcterms:modified xsi:type="dcterms:W3CDTF">2021-04-12T04:54:20Z</dcterms:modified>
</cp:coreProperties>
</file>