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plan described in the following slides follows the direction suggested in the "Comprehensive Guide to Operational Technology Cybersecurity" eBook by MissionSecure company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OT Cybersecurity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and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Trends</a:t>
            </a:r>
          </a:p>
          <a:p>
            <a:pPr lvl="1"/>
            <a:r>
              <a:t> As data collection and analysis become more important</a:t>
            </a:r>
          </a:p>
          <a:p>
            <a:pPr lvl="1"/>
            <a:r>
              <a:t> IT and OT converge to enable “big data” initiatives</a:t>
            </a:r>
          </a:p>
          <a:p>
            <a:r>
              <a:t> Directions</a:t>
            </a:r>
          </a:p>
          <a:p>
            <a:pPr lvl="1"/>
            <a:r>
              <a:t> it has become necessary to reassess cybersecurity best practices</a:t>
            </a:r>
          </a:p>
          <a:p>
            <a:pPr lvl="1"/>
            <a:r>
              <a:t> for protecting OT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c-plan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029909"/>
            <a:ext cx="6725412" cy="3765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91</Words>
  <Application>Microsoft Macintosh PowerPoint</Application>
  <PresentationFormat>Custom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 Bold</vt:lpstr>
      <vt:lpstr>Arial</vt:lpstr>
      <vt:lpstr>Garamond</vt:lpstr>
      <vt:lpstr>Monotype Sorts</vt:lpstr>
      <vt:lpstr>Times New Roman</vt:lpstr>
      <vt:lpstr>Verdana</vt:lpstr>
      <vt:lpstr>Wingdings</vt:lpstr>
      <vt:lpstr>LPc_New</vt:lpstr>
      <vt:lpstr>OT Cybersecurity Overview</vt:lpstr>
      <vt:lpstr>Trends and directions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4136</cp:revision>
  <cp:lastPrinted>2010-01-03T02:41:41Z</cp:lastPrinted>
  <dcterms:created xsi:type="dcterms:W3CDTF">2010-07-13T15:22:01Z</dcterms:created>
  <dcterms:modified xsi:type="dcterms:W3CDTF">2021-11-02T04:33:56Z</dcterms:modified>
</cp:coreProperties>
</file>