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http://aviation-schools.regionaldirectory.us/learn-to-fly-720.jpg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http://www.wikihow.com/Become-a-Certified-Flight-Instructor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notesSlide" Target="../notesSlides/notesSlide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Relationship Id="rId4" Type="http://schemas.openxmlformats.org/officeDocument/2006/relationships/image" Target="../media/image10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About Ansible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+ Flight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cockp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91056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Will Take A Lot Of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practi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" y="1572768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You And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About Instructor</a:t>
            </a:r>
          </a:p>
          <a:p>
            <a:r>
              <a:t> About you</a:t>
            </a:r>
          </a:p>
          <a:p>
            <a:pPr lvl="1"/>
            <a:r>
              <a:t> Your Name</a:t>
            </a:r>
          </a:p>
          <a:p>
            <a:pPr lvl="1"/>
            <a:r>
              <a:t> Your background (developer, admin, manager,...)</a:t>
            </a:r>
          </a:p>
          <a:p>
            <a:pPr lvl="1"/>
            <a:r>
              <a:t> Technologies you are familiar with</a:t>
            </a:r>
          </a:p>
          <a:p>
            <a:pPr lvl="1"/>
            <a:r>
              <a:t> Familiarity with Ansible (scale of 1 – 4 ;  1 – new,   4 – expert)</a:t>
            </a:r>
          </a:p>
          <a:p>
            <a:pPr lvl="1"/>
            <a:r>
              <a:t> Something non-technical about you!(favorite ice cream flavor, hobby, etc.)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hiking-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" y="5422392"/>
            <a:ext cx="2084831" cy="1847088"/>
          </a:xfrm>
          <a:prstGeom prst="rect">
            <a:avLst/>
          </a:prstGeom>
        </p:spPr>
      </p:pic>
      <p:pic>
        <p:nvPicPr>
          <p:cNvPr id="6" name="Picture 5" descr="ice-cream-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952" y="5449824"/>
            <a:ext cx="3282696" cy="1783080"/>
          </a:xfrm>
          <a:prstGeom prst="rect">
            <a:avLst/>
          </a:prstGeom>
        </p:spPr>
      </p:pic>
      <p:pic>
        <p:nvPicPr>
          <p:cNvPr id="7" name="Picture 6" descr="biking-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936" y="5422392"/>
            <a:ext cx="2084831" cy="1847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7744" y="914400"/>
          <a:ext cx="8915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457200">
                <a:tc>
                  <a:txBody>
                    <a:bodyPr/>
                    <a:lstStyle/>
                    <a:p>
                      <a: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Subject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Subject 1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Subject 1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Subject 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7744" y="914400"/>
          <a:ext cx="8915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457200">
                <a:tc>
                  <a:txBody>
                    <a:bodyPr/>
                    <a:lstStyle/>
                    <a:p>
                      <a: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Subject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Subject 1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Subject 1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Subject 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7744" y="914400"/>
          <a:ext cx="8915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457200">
                <a:tc>
                  <a:txBody>
                    <a:bodyPr/>
                    <a:lstStyle/>
                    <a:p>
                      <a: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Subject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Subject 1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Subject 1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Subject 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Pre-requisites for Ansible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No Ansible knowledge is assumed (but may be helpful)</a:t>
            </a:r>
          </a:p>
          <a:p>
            <a:r>
              <a:t> Some software development experience (languages, databases, ...)</a:t>
            </a:r>
          </a:p>
          <a:p>
            <a:r>
              <a:t> Have the Ansible development environment</a:t>
            </a:r>
          </a:p>
          <a:p>
            <a:pPr lvl="1"/>
            <a:r>
              <a:t> We will set this up in class</a:t>
            </a:r>
          </a:p>
          <a:p>
            <a:r>
              <a:t> Curiosity!</a:t>
            </a:r>
          </a:p>
          <a:p>
            <a:pPr lvl="1"/>
            <a:r>
              <a:t> Ask a lot of questions</a:t>
            </a:r>
          </a:p>
          <a:p>
            <a:r>
              <a:t> This is an intro-intermediate class.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Teaching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Emphasis on concepts &amp; fundamentals</a:t>
            </a:r>
          </a:p>
          <a:p>
            <a:r>
              <a:t> No need to memorize any API</a:t>
            </a:r>
          </a:p>
          <a:p>
            <a:r>
              <a:t> Highly interactive (questions and discussions are welcome)</a:t>
            </a:r>
          </a:p>
          <a:p>
            <a:r>
              <a:t> Hands-on (learn by doing)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Lots of Labs: Learn By Doing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Where is the ANY key?</a:t>
            </a:r>
          </a:p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simpsons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1545336"/>
            <a:ext cx="7205472" cy="58064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Analogy: Learning To Fly...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learn-to-f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91056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classroom-instru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2588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