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3" r:id="rId86"/>
    <p:sldId id="334" r:id="rId87"/>
    <p:sldId id="335" r:id="rId88"/>
    <p:sldId id="336" r:id="rId89"/>
    <p:sldId id="337" r:id="rId90"/>
    <p:sldId id="338" r:id="rId91"/>
    <p:sldId id="339" r:id="rId92"/>
    <p:sldId id="340" r:id="rId93"/>
    <p:sldId id="341" r:id="rId94"/>
    <p:sldId id="342" r:id="rId95"/>
    <p:sldId id="343" r:id="rId96"/>
    <p:sldId id="344" r:id="rId97"/>
    <p:sldId id="345" r:id="rId98"/>
    <p:sldId id="346" r:id="rId99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58" Type="http://schemas.openxmlformats.org/officeDocument/2006/relationships/slide" Target="slides/slide50.xml"/><Relationship Id="rId59" Type="http://schemas.openxmlformats.org/officeDocument/2006/relationships/slide" Target="slides/slide51.xml"/><Relationship Id="rId60" Type="http://schemas.openxmlformats.org/officeDocument/2006/relationships/slide" Target="slides/slide52.xml"/><Relationship Id="rId61" Type="http://schemas.openxmlformats.org/officeDocument/2006/relationships/slide" Target="slides/slide53.xml"/><Relationship Id="rId62" Type="http://schemas.openxmlformats.org/officeDocument/2006/relationships/slide" Target="slides/slide54.xml"/><Relationship Id="rId63" Type="http://schemas.openxmlformats.org/officeDocument/2006/relationships/slide" Target="slides/slide55.xml"/><Relationship Id="rId64" Type="http://schemas.openxmlformats.org/officeDocument/2006/relationships/slide" Target="slides/slide56.xml"/><Relationship Id="rId65" Type="http://schemas.openxmlformats.org/officeDocument/2006/relationships/slide" Target="slides/slide57.xml"/><Relationship Id="rId66" Type="http://schemas.openxmlformats.org/officeDocument/2006/relationships/slide" Target="slides/slide58.xml"/><Relationship Id="rId67" Type="http://schemas.openxmlformats.org/officeDocument/2006/relationships/slide" Target="slides/slide59.xml"/><Relationship Id="rId68" Type="http://schemas.openxmlformats.org/officeDocument/2006/relationships/slide" Target="slides/slide60.xml"/><Relationship Id="rId69" Type="http://schemas.openxmlformats.org/officeDocument/2006/relationships/slide" Target="slides/slide61.xml"/><Relationship Id="rId70" Type="http://schemas.openxmlformats.org/officeDocument/2006/relationships/slide" Target="slides/slide62.xml"/><Relationship Id="rId71" Type="http://schemas.openxmlformats.org/officeDocument/2006/relationships/slide" Target="slides/slide63.xml"/><Relationship Id="rId72" Type="http://schemas.openxmlformats.org/officeDocument/2006/relationships/slide" Target="slides/slide64.xml"/><Relationship Id="rId73" Type="http://schemas.openxmlformats.org/officeDocument/2006/relationships/slide" Target="slides/slide65.xml"/><Relationship Id="rId74" Type="http://schemas.openxmlformats.org/officeDocument/2006/relationships/slide" Target="slides/slide66.xml"/><Relationship Id="rId75" Type="http://schemas.openxmlformats.org/officeDocument/2006/relationships/slide" Target="slides/slide67.xml"/><Relationship Id="rId76" Type="http://schemas.openxmlformats.org/officeDocument/2006/relationships/slide" Target="slides/slide68.xml"/><Relationship Id="rId77" Type="http://schemas.openxmlformats.org/officeDocument/2006/relationships/slide" Target="slides/slide69.xml"/><Relationship Id="rId78" Type="http://schemas.openxmlformats.org/officeDocument/2006/relationships/slide" Target="slides/slide70.xml"/><Relationship Id="rId79" Type="http://schemas.openxmlformats.org/officeDocument/2006/relationships/slide" Target="slides/slide71.xml"/><Relationship Id="rId80" Type="http://schemas.openxmlformats.org/officeDocument/2006/relationships/slide" Target="slides/slide72.xml"/><Relationship Id="rId81" Type="http://schemas.openxmlformats.org/officeDocument/2006/relationships/slide" Target="slides/slide73.xml"/><Relationship Id="rId82" Type="http://schemas.openxmlformats.org/officeDocument/2006/relationships/slide" Target="slides/slide74.xml"/><Relationship Id="rId83" Type="http://schemas.openxmlformats.org/officeDocument/2006/relationships/slide" Target="slides/slide75.xml"/><Relationship Id="rId84" Type="http://schemas.openxmlformats.org/officeDocument/2006/relationships/slide" Target="slides/slide76.xml"/><Relationship Id="rId85" Type="http://schemas.openxmlformats.org/officeDocument/2006/relationships/slide" Target="slides/slide77.xml"/><Relationship Id="rId86" Type="http://schemas.openxmlformats.org/officeDocument/2006/relationships/slide" Target="slides/slide78.xml"/><Relationship Id="rId87" Type="http://schemas.openxmlformats.org/officeDocument/2006/relationships/slide" Target="slides/slide79.xml"/><Relationship Id="rId88" Type="http://schemas.openxmlformats.org/officeDocument/2006/relationships/slide" Target="slides/slide80.xml"/><Relationship Id="rId89" Type="http://schemas.openxmlformats.org/officeDocument/2006/relationships/slide" Target="slides/slide81.xml"/><Relationship Id="rId90" Type="http://schemas.openxmlformats.org/officeDocument/2006/relationships/slide" Target="slides/slide82.xml"/><Relationship Id="rId91" Type="http://schemas.openxmlformats.org/officeDocument/2006/relationships/slide" Target="slides/slide83.xml"/><Relationship Id="rId92" Type="http://schemas.openxmlformats.org/officeDocument/2006/relationships/slide" Target="slides/slide84.xml"/><Relationship Id="rId93" Type="http://schemas.openxmlformats.org/officeDocument/2006/relationships/slide" Target="slides/slide85.xml"/><Relationship Id="rId94" Type="http://schemas.openxmlformats.org/officeDocument/2006/relationships/slide" Target="slides/slide86.xml"/><Relationship Id="rId95" Type="http://schemas.openxmlformats.org/officeDocument/2006/relationships/slide" Target="slides/slide87.xml"/><Relationship Id="rId96" Type="http://schemas.openxmlformats.org/officeDocument/2006/relationships/slide" Target="slides/slide88.xml"/><Relationship Id="rId97" Type="http://schemas.openxmlformats.org/officeDocument/2006/relationships/slide" Target="slides/slide89.xml"/><Relationship Id="rId98" Type="http://schemas.openxmlformats.org/officeDocument/2006/relationships/slide" Target="slides/slide90.xml"/><Relationship Id="rId99" Type="http://schemas.openxmlformats.org/officeDocument/2006/relationships/slide" Target="slides/slide9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Ansible Playbook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The name directive is used to give the task a human-readable label, which is used for reporting and logging purposes.</a:t>
            </a:r>
          </a:p>
          <a:p>
            <a:r>
              <a:t> The name should be descriptive enough to provide context for the task being executed.</a:t>
            </a:r>
          </a:p>
          <a:p>
            <a:r>
              <a:t> In the example playbook, the task is named "Print a debug message".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51308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The module directive specifies the name of the Ansible module to use for the task.</a:t>
            </a:r>
          </a:p>
          <a:p>
            <a:r>
              <a:t> Modules are reusable, idempotent blocks of code that perform a specific action, such as managing packages, creating users, or copying files.</a:t>
            </a:r>
          </a:p>
          <a:p>
            <a:r>
              <a:t> Ansible comes with hundreds of built-in modules, and you can also create your own custom modules.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16256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200"/>
            </a:pPr>
            <a:r>
              <a:rPr b="1"/>
              <a:t>Lets Discuss Modules
</a:t>
            </a:r>
            <a:r>
              <a:t>Back to our playbook
</a:t>
            </a:r>
            <a:r>
              <a:t>LAB
</a:t>
            </a:r>
            <a:r>
              <a:t>Conditionals
</a:t>
            </a:r>
            <a:r>
              <a:t>Loops
</a:t>
            </a:r>
            <a:r>
              <a:t>Handlers
</a:t>
            </a:r>
            <a:r>
              <a:t>Blocks
</a:t>
            </a:r>
            <a:r>
              <a:t>Templates
</a:t>
            </a:r>
            <a:r>
              <a:t>Ansible Vault
</a:t>
            </a:r>
            <a:r>
              <a:t>Plugins
</a:t>
            </a:r>
            <a:r>
              <a:t>Roles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Lets Discuss Modules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Modules: 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Any necessary module arguments are specified as key-value pairs under the module.</a:t>
            </a:r>
          </a:p>
          <a:p>
            <a:r>
              <a:t> Module arguments can include options such as package names, file paths, or user names and passwords.</a:t>
            </a:r>
          </a:p>
          <a:p>
            <a:r>
              <a:t> In the example playbook, the apt module is used to install the apache2 package on the target hosts.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37592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Modules: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Core modules</a:t>
            </a:r>
          </a:p>
          <a:p>
            <a:pPr lvl="1"/>
            <a:r>
              <a:t> Maintained by the Ansible team</a:t>
            </a:r>
          </a:p>
          <a:p>
            <a:pPr lvl="1"/>
            <a:r>
              <a:t> Located in the</a:t>
            </a:r>
            <a:r>
              <a:rPr>
                <a:latin typeface="Courier New"/>
              </a:rPr>
              <a:t> /usr/lib/python3.6/site-packages/ansible/modules</a:t>
            </a:r>
            <a:r>
              <a:t> directory</a:t>
            </a:r>
          </a:p>
          <a:p>
            <a:r>
              <a:t> Extra modules</a:t>
            </a:r>
          </a:p>
          <a:p>
            <a:pPr lvl="1"/>
            <a:r>
              <a:t> Maintained by the Ansible community</a:t>
            </a:r>
          </a:p>
          <a:p>
            <a:pPr lvl="1"/>
            <a:r>
              <a:t> Located in the</a:t>
            </a:r>
            <a:r>
              <a:rPr>
                <a:latin typeface="Courier New"/>
              </a:rPr>
              <a:t> /usr/lib/python3.6/site-packages/ansible/modules</a:t>
            </a:r>
            <a:r>
              <a:t> directory</a:t>
            </a:r>
          </a:p>
          <a:p>
            <a:pPr lvl="1"/>
            <a:r>
              <a:t> Can be promoted to core modules</a:t>
            </a:r>
          </a:p>
          <a:p>
            <a:pPr lvl="1"/>
            <a:r>
              <a:t> might be removed if they are not maintained</a:t>
            </a:r>
          </a:p>
          <a:p>
            <a:pPr lvl="1"/>
            <a:r>
              <a:t> Can be installed using the</a:t>
            </a:r>
            <a:r>
              <a:rPr>
                <a:latin typeface="Courier New"/>
              </a:rPr>
              <a:t> ansible-galaxy</a:t>
            </a:r>
            <a:r>
              <a:t> command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Modules: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index of modules is located in the</a:t>
            </a:r>
            <a:r>
              <a:rPr>
                <a:latin typeface="Courier New"/>
              </a:rPr>
              <a:t> /usr/share/doc/ansible/html/modules_by_category.html</a:t>
            </a:r>
            <a:r>
              <a:t> directory</a:t>
            </a:r>
          </a:p>
          <a:p>
            <a:r>
              <a:t> The index of modules is also available online at https://docs.ansible.com/ansible/2.9/modules/modules_by_category.html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Modules: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documentation for each module is located in the</a:t>
            </a:r>
            <a:r>
              <a:rPr>
                <a:latin typeface="Courier New"/>
              </a:rPr>
              <a:t> /usr/share/doc/ansible/html/modules/&lt;module_name&gt;.html</a:t>
            </a:r>
            <a:r>
              <a:t> directory</a:t>
            </a:r>
          </a:p>
          <a:p>
            <a:r>
              <a:t> The documentation for each module is also available online at</a:t>
            </a:r>
            <a:r>
              <a:rPr>
                <a:latin typeface="Courier New"/>
              </a:rPr>
              <a:t> https://docs.ansible.com/ansible/2.9/modules/module_name&gt;.html</a:t>
            </a:r>
          </a:p>
          <a:p>
            <a:r>
              <a:t> The documentation for each module includes:</a:t>
            </a:r>
          </a:p>
          <a:p>
            <a:pPr lvl="1"/>
            <a:r>
              <a:t> A description of the module</a:t>
            </a:r>
          </a:p>
          <a:p>
            <a:pPr lvl="1"/>
            <a:r>
              <a:t> A list of the module's arguments</a:t>
            </a:r>
          </a:p>
          <a:p>
            <a:pPr lvl="1"/>
            <a:r>
              <a:t> A list of the module's return values</a:t>
            </a:r>
          </a:p>
          <a:p>
            <a:pPr lvl="1"/>
            <a:r>
              <a:t> A list of the module's examples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200"/>
            </a:pPr>
            <a:r>
              <a:t>Lets Discuss Modules
</a:t>
            </a:r>
            <a:r>
              <a:rPr b="1"/>
              <a:t>Back to our playbook
</a:t>
            </a:r>
            <a:r>
              <a:t>LAB
</a:t>
            </a:r>
            <a:r>
              <a:t>Conditionals
</a:t>
            </a:r>
            <a:r>
              <a:t>Loops
</a:t>
            </a:r>
            <a:r>
              <a:t>Handlers
</a:t>
            </a:r>
            <a:r>
              <a:t>Blocks
</a:t>
            </a:r>
            <a:r>
              <a:t>Templates
</a:t>
            </a:r>
            <a:r>
              <a:t>Ansible Vault
</a:t>
            </a:r>
            <a:r>
              <a:t>Plugins
</a:t>
            </a:r>
            <a:r>
              <a:t>Roles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Back to our playbook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Playbook: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>
            <a:r>
              <a:t> The playbook contains a single play that targets all hosts in the inventory file.</a:t>
            </a:r>
          </a:p>
          <a:p>
            <a:r>
              <a:t> The play contains a single task that uses the debug module to print a message to the console.</a:t>
            </a:r>
          </a:p>
          <a:p>
            <a:r>
              <a:t> The task uses the msg argument to specify the message to print.</a:t>
            </a:r>
          </a:p>
          <a:p>
            <a:r>
              <a:t> The playbook can be executed using the ansible-playbook command.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57404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Running the playbook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Once you've created your playbook, you can run it using the ansible-playbook command.</a:t>
            </a:r>
          </a:p>
          <a:p>
            <a:r>
              <a:t> Ansible will connect to the target hosts and execute the tasks specified in the playbook.</a:t>
            </a:r>
          </a:p>
          <a:p>
            <a:r>
              <a:t> You can use the -v option to enable verbose output, which will show you what Ansible is doing as it executes the playbook.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6783"/>
            <a:ext cx="59182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Playbook?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playbook is a list of plays</a:t>
            </a:r>
          </a:p>
          <a:p>
            <a:r>
              <a:t> A playbook is a YAML-formatted file in Ansible that contains a series of tasks to automate configuration, deployment, and orchestration of IT infrastructure.</a:t>
            </a:r>
          </a:p>
          <a:p>
            <a:r>
              <a:t> Playbooks define the desired state of a system, allowing Ansible to manage and maintain consistency across environments.</a:t>
            </a:r>
          </a:p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pla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986783"/>
            <a:ext cx="3828288" cy="287121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200"/>
            </a:pPr>
            <a:r>
              <a:t>Lets Discuss Modules
</a:t>
            </a:r>
            <a:r>
              <a:t>Back to our playbook
</a:t>
            </a:r>
            <a:r>
              <a:rPr b="1"/>
              <a:t>LAB
</a:t>
            </a:r>
            <a:r>
              <a:t>Conditionals
</a:t>
            </a:r>
            <a:r>
              <a:t>Loops
</a:t>
            </a:r>
            <a:r>
              <a:t>Handlers
</a:t>
            </a:r>
            <a:r>
              <a:t>Blocks
</a:t>
            </a:r>
            <a:r>
              <a:t>Templates
</a:t>
            </a:r>
            <a:r>
              <a:t>Ansible Vault
</a:t>
            </a:r>
            <a:r>
              <a:t>Plugins
</a:t>
            </a:r>
            <a:r>
              <a:t>Roles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 and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Let's take a look at a simple playbook that uses variables and facts:</a:t>
            </a:r>
          </a:p>
          <a:p/>
          <a:p/>
          <a:p/>
          <a:p>
            <a:r>
              <a:t> Let's break down this playbook and explain each part in more detail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4826000" cy="238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Variables are used to store and reference data in Ansible.</a:t>
            </a:r>
          </a:p>
          <a:p>
            <a:r>
              <a:t> You can define variables at the play or task level, or in an inventory file or variable file.</a:t>
            </a:r>
          </a:p>
          <a:p>
            <a:r>
              <a:t> In this example, a variable named my_var is defined at the play level, with the value "Hello, world!".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51308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Debug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t> The debug task is used to display the value of a variable or other data structure.</a:t>
            </a:r>
          </a:p>
          <a:p>
            <a:r>
              <a:t> The var directive specifies the variable to display.</a:t>
            </a:r>
          </a:p>
          <a:p>
            <a:r>
              <a:t> In this example, the debug task is used to display the value of the my_var variable.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40640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Prompt for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Let's analyze a playbook that prompts the user for input:</a:t>
            </a:r>
          </a:p>
          <a:p/>
          <a:p/>
          <a:p/>
          <a:p/>
          <a:p>
            <a:r>
              <a:t> Let's break down this playbook and explain each part in more detail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71120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Variables: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t> The vars_prompt section is used to prompt the user for variable values.</a:t>
            </a:r>
          </a:p>
          <a:p>
            <a:r>
              <a:t> Each prompt is defined with a name and a prompt attribute.</a:t>
            </a:r>
          </a:p>
          <a:p>
            <a:r>
              <a:t> In this example, a variable named my_var is defined with a prompt that asks the user to enter a value.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74168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Structure of a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rPr>
                <a:latin typeface="Courier New"/>
              </a:rPr>
              <a:t> name</a:t>
            </a:r>
            <a:r>
              <a:t> : variable name</a:t>
            </a:r>
          </a:p>
          <a:p>
            <a:r>
              <a:rPr>
                <a:latin typeface="Courier New"/>
              </a:rPr>
              <a:t> prompt</a:t>
            </a:r>
            <a:r>
              <a:t> : prompt message</a:t>
            </a:r>
          </a:p>
          <a:p>
            <a:r>
              <a:rPr>
                <a:latin typeface="Courier New"/>
              </a:rPr>
              <a:t> default</a:t>
            </a:r>
            <a:r>
              <a:t> : default if user skips the prompt</a:t>
            </a:r>
          </a:p>
          <a:p>
            <a:r>
              <a:rPr>
                <a:latin typeface="Courier New"/>
              </a:rPr>
              <a:t> private</a:t>
            </a:r>
            <a:r>
              <a:t> : hide the input from the screen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74168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Variables: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Variables can be defined in a separate file.</a:t>
            </a:r>
          </a:p>
          <a:p>
            <a:r>
              <a:t> The file can be in any format, but the most common one is the YAML format.</a:t>
            </a:r>
          </a:p>
          <a:p>
            <a:r>
              <a:t> The file must be located in the same directory or relative to the playbook.</a:t>
            </a:r>
          </a:p>
          <a:p>
            <a:r>
              <a:t> The file must be named anything that you need.</a:t>
            </a:r>
          </a:p>
          <a:p>
            <a:r>
              <a:t> The file must be defined in the vars_files section of the playbook.</a:t>
            </a:r>
          </a:p>
          <a:p>
            <a:pPr lvl="1"/>
            <a:r>
              <a:t> There is a module called</a:t>
            </a:r>
            <a:r>
              <a:rPr>
                <a:latin typeface="Courier New"/>
              </a:rPr>
              <a:t> include_vars</a:t>
            </a:r>
            <a:r>
              <a:t> that can be used to include variables from a file as a task.</a:t>
            </a:r>
          </a:p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3520"/>
            <a:ext cx="4673600" cy="238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Variables: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Variables can be registered to store the output of a task.</a:t>
            </a:r>
          </a:p>
          <a:p>
            <a:r>
              <a:t> In this example, the output of the</a:t>
            </a:r>
            <a:r>
              <a:rPr>
                <a:latin typeface="Courier New"/>
              </a:rPr>
              <a:t> shell</a:t>
            </a:r>
            <a:r>
              <a:t> task is stored in the</a:t>
            </a:r>
            <a:r>
              <a:rPr>
                <a:latin typeface="Courier New"/>
              </a:rPr>
              <a:t> my_var</a:t>
            </a:r>
            <a:r>
              <a:t> variable.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54483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Components of a Playbook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3378708"/>
          <a:lstStyle/>
          <a:p/>
          <a:p>
            <a:r>
              <a:t> Plays: Organize tasks for a specific group of hosts.</a:t>
            </a:r>
          </a:p>
          <a:p>
            <a:r>
              <a:t> Tasks: Execute a single action using Ansible modules (e.g., package installation, file creation).</a:t>
            </a:r>
          </a:p>
          <a:p>
            <a:r>
              <a:t> Variables: Define custom or dynamic values to be used in tasks.</a:t>
            </a:r>
          </a:p>
          <a:p>
            <a:r>
              <a:t> Handlers: Perform actions in response to specific triggers (e.g., restarting a service).</a:t>
            </a:r>
          </a:p>
          <a:p>
            <a:r>
              <a:t> Templates: Dynamically generate configuration files using Jinja2 templating language.</a:t>
            </a:r>
          </a:p>
          <a:p>
            <a:r>
              <a:t> Playbooks promote reusable, shareable, and maintainable code for infrastructure management.</a:t>
            </a:r>
          </a:p>
          <a:p>
            <a:r>
              <a:t> We will discuss each of these components in detail in the following slides.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po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620" y="914400"/>
            <a:ext cx="2674620" cy="267462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Variables: Set Fact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Variables can be set as facts to store the output of a task using</a:t>
            </a:r>
            <a:r>
              <a:rPr>
                <a:latin typeface="Courier New"/>
              </a:rPr>
              <a:t> set_fact</a:t>
            </a:r>
            <a:r>
              <a:t> module</a:t>
            </a:r>
          </a:p>
          <a:p>
            <a:r>
              <a:t> these variables can be accessed like a normal variable</a:t>
            </a:r>
          </a:p>
          <a:p/>
          <a:p/>
          <a:p/>
          <a:p>
            <a:r>
              <a:t> If you have</a:t>
            </a:r>
            <a:r>
              <a:rPr>
                <a:latin typeface="Courier New"/>
              </a:rPr>
              <a:t> redis</a:t>
            </a:r>
            <a:r>
              <a:t> installed, you can use</a:t>
            </a:r>
            <a:r>
              <a:rPr>
                <a:latin typeface="Courier New"/>
              </a:rPr>
              <a:t> cached</a:t>
            </a:r>
            <a:r>
              <a:t> to store these variables for later use.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1136"/>
            <a:ext cx="8026400" cy="1854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Ansible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Facts are pieces of information about the remote hosts that Ansible collects when it runs a playbook.</a:t>
            </a:r>
          </a:p>
          <a:p/>
          <a:p/>
          <a:p/>
          <a:p>
            <a:r>
              <a:t> Let's break down this playbook and explain each part in more detail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8915400" cy="142886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Play: gather_facts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The gather_facts directive is used to gather system information (facts) from the target hosts.</a:t>
            </a:r>
          </a:p>
          <a:p>
            <a:r>
              <a:t> By default, Ansible gathers a basic set of facts, such as the hostname and IP address of the target host.</a:t>
            </a:r>
          </a:p>
          <a:p>
            <a:r>
              <a:t> You can also customize the set of facts to gather using the gather_subset directive.</a:t>
            </a:r>
          </a:p>
          <a:p>
            <a:r>
              <a:t> In this example, the gather_facts directive is set to yes, which means Ansible will gather all available facts.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33147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Debug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t> The debug task is used to display a message in the playbook output.</a:t>
            </a:r>
          </a:p>
          <a:p>
            <a:r>
              <a:t> The msg directive specifies the message to display.</a:t>
            </a:r>
          </a:p>
          <a:p>
            <a:r>
              <a:t> In this example, the msg directive includes a variable reference to ansible_facts['processor']['count'], which contains the number of CPUs on the target host.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915400" cy="69416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200"/>
            </a:pPr>
            <a:r>
              <a:t>Lets Discuss Modules
</a:t>
            </a:r>
            <a:r>
              <a:t>Back to our playbook
</a:t>
            </a:r>
            <a:r>
              <a:t>LAB
</a:t>
            </a:r>
            <a:r>
              <a:rPr b="1"/>
              <a:t>Conditionals
</a:t>
            </a:r>
            <a:r>
              <a:t>Loops
</a:t>
            </a:r>
            <a:r>
              <a:t>Handlers
</a:t>
            </a:r>
            <a:r>
              <a:t>Blocks
</a:t>
            </a:r>
            <a:r>
              <a:t>Templates
</a:t>
            </a:r>
            <a:r>
              <a:t>Ansible Vault
</a:t>
            </a:r>
            <a:r>
              <a:t>Plugins
</a:t>
            </a:r>
            <a:r>
              <a:t>Roles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Conditionals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>
            <a:r>
              <a:t> Let's break down this playbook and explain each part in more detail</a:t>
            </a:r>
          </a:p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6197600" cy="2654300"/>
          </a:xfrm>
          <a:prstGeom prst="rect">
            <a:avLst/>
          </a:prstGeom>
        </p:spPr>
      </p:pic>
      <p:pic>
        <p:nvPicPr>
          <p:cNvPr id="6" name="Picture 5" descr="condi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" y="3547872"/>
            <a:ext cx="2674620" cy="2675133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Variable: Define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Variables can be defined in a playbook using the vars keyword.</a:t>
            </a:r>
          </a:p>
          <a:p>
            <a:r>
              <a:t> In this example, the my_var variable is defined with a value of true.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34544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Debug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debug task is used to display a message in the playbook output.</a:t>
            </a:r>
          </a:p>
          <a:p>
            <a:r>
              <a:t> The msg directive specifies the message to display.</a:t>
            </a:r>
          </a:p>
          <a:p>
            <a:r>
              <a:t> In this example, the msg directive displays a message if the my_var variable is true.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Let's take a look at a simple playbook:</a:t>
            </a:r>
          </a:p>
          <a:p/>
          <a:p/>
          <a:p/>
          <a:p>
            <a:r>
              <a:t> now, we're going to break down the playbook into its component parts.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57404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When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The when keyword is used to specify a condition for the task to run.</a:t>
            </a:r>
          </a:p>
          <a:p>
            <a:r>
              <a:t> The task will only run if the condition is true.</a:t>
            </a:r>
          </a:p>
          <a:p>
            <a:r>
              <a:t> In this example, the when keyword is used to specify that the task should only run if the my_var variable is true.</a:t>
            </a:r>
            <a:r>
              <a:t> Let's talk about the condition syntax.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25400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Conditions: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Ansible supports the following operators:</a:t>
            </a:r>
          </a:p>
          <a:p>
            <a:pPr lvl="1"/>
            <a:r>
              <a:rPr>
                <a:latin typeface="Courier New"/>
              </a:rPr>
              <a:t> and</a:t>
            </a:r>
          </a:p>
          <a:p>
            <a:pPr lvl="1"/>
            <a:r>
              <a:rPr>
                <a:latin typeface="Courier New"/>
              </a:rPr>
              <a:t> or</a:t>
            </a:r>
          </a:p>
          <a:p>
            <a:pPr lvl="1"/>
            <a:r>
              <a:rPr>
                <a:latin typeface="Courier New"/>
              </a:rPr>
              <a:t> not</a:t>
            </a:r>
          </a:p>
          <a:p>
            <a:pPr lvl="1"/>
            <a:r>
              <a:rPr>
                <a:latin typeface="Courier New"/>
              </a:rPr>
              <a:t> ==</a:t>
            </a:r>
          </a:p>
          <a:p>
            <a:pPr lvl="1"/>
            <a:r>
              <a:rPr>
                <a:latin typeface="Courier New"/>
              </a:rPr>
              <a:t> !=</a:t>
            </a:r>
          </a:p>
          <a:p>
            <a:pPr lvl="1"/>
            <a:r>
              <a:rPr>
                <a:latin typeface="Courier New"/>
              </a:rPr>
              <a:t> &gt;</a:t>
            </a:r>
          </a:p>
          <a:p>
            <a:pPr lvl="1"/>
            <a:r>
              <a:rPr>
                <a:latin typeface="Courier New"/>
              </a:rPr>
              <a:t> &gt;=</a:t>
            </a:r>
          </a:p>
          <a:p>
            <a:pPr lvl="1"/>
            <a:r>
              <a:rPr>
                <a:latin typeface="Courier New"/>
              </a:rPr>
              <a:t> &lt;</a:t>
            </a:r>
          </a:p>
          <a:p>
            <a:pPr lvl="1"/>
            <a:r>
              <a:rPr>
                <a:latin typeface="Courier New"/>
              </a:rPr>
              <a:t> &lt;=</a:t>
            </a:r>
          </a:p>
          <a:p>
            <a:r>
              <a:t> The condition can be defined as a Jinja2 expression.</a:t>
            </a:r>
          </a:p>
          <a:p>
            <a:r>
              <a:t> The condition can be defined as a variable.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Condition: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Ansible supports the following expressions:</a:t>
            </a:r>
          </a:p>
          <a:p>
            <a:pPr lvl="1"/>
            <a:r>
              <a:rPr>
                <a:latin typeface="Courier New"/>
              </a:rPr>
              <a:t> true</a:t>
            </a:r>
          </a:p>
          <a:p>
            <a:pPr lvl="1"/>
            <a:r>
              <a:rPr>
                <a:latin typeface="Courier New"/>
              </a:rPr>
              <a:t> false</a:t>
            </a:r>
          </a:p>
          <a:p>
            <a:pPr lvl="1"/>
            <a:r>
              <a:rPr>
                <a:latin typeface="Courier New"/>
              </a:rPr>
              <a:t> none</a:t>
            </a:r>
          </a:p>
          <a:p>
            <a:r>
              <a:t> The condition can be defined as a list.</a:t>
            </a:r>
          </a:p>
          <a:p>
            <a:pPr lvl="1"/>
            <a:r>
              <a:t> The list must contain valid expressions.</a:t>
            </a:r>
          </a:p>
          <a:p>
            <a:pPr lvl="1"/>
            <a:r>
              <a:rPr>
                <a:latin typeface="Courier New"/>
              </a:rPr>
              <a:t> and</a:t>
            </a:r>
            <a:r>
              <a:t> operator is used between each item of the list.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expressio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986783"/>
            <a:ext cx="2698496" cy="1517904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Conditions: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following variables can be used in conditions:</a:t>
            </a:r>
          </a:p>
          <a:p>
            <a:pPr lvl="1"/>
            <a:r>
              <a:rPr>
                <a:latin typeface="Courier New"/>
              </a:rPr>
              <a:t> ansible_facts</a:t>
            </a:r>
          </a:p>
          <a:p>
            <a:pPr lvl="1"/>
            <a:r>
              <a:rPr>
                <a:latin typeface="Courier New"/>
              </a:rPr>
              <a:t> ansible_hostname</a:t>
            </a:r>
          </a:p>
          <a:p>
            <a:pPr lvl="1"/>
            <a:r>
              <a:rPr>
                <a:latin typeface="Courier New"/>
              </a:rPr>
              <a:t> ansible_host</a:t>
            </a:r>
          </a:p>
          <a:p>
            <a:pPr lvl="1"/>
            <a:r>
              <a:rPr>
                <a:latin typeface="Courier New"/>
              </a:rPr>
              <a:t> ansible_os_family</a:t>
            </a:r>
          </a:p>
          <a:p>
            <a:pPr lvl="1"/>
            <a:r>
              <a:rPr>
                <a:latin typeface="Courier New"/>
              </a:rPr>
              <a:t> ansible_os_name</a:t>
            </a:r>
          </a:p>
          <a:p>
            <a:pPr lvl="1"/>
            <a:r>
              <a:rPr>
                <a:latin typeface="Courier New"/>
              </a:rPr>
              <a:t> ansible_os_version</a:t>
            </a:r>
          </a:p>
          <a:p>
            <a:pPr lvl="1"/>
            <a:r>
              <a:rPr>
                <a:latin typeface="Courier New"/>
              </a:rPr>
              <a:t> ansible_playbook_python</a:t>
            </a:r>
          </a:p>
          <a:p>
            <a:pPr lvl="1"/>
            <a:r>
              <a:rPr>
                <a:latin typeface="Courier New"/>
              </a:rPr>
              <a:t> ansible_python</a:t>
            </a:r>
          </a:p>
          <a:p>
            <a:pPr lvl="1"/>
            <a:r>
              <a:t> 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200"/>
            </a:pPr>
            <a:r>
              <a:t>Lets Discuss Modules
</a:t>
            </a:r>
            <a:r>
              <a:t>Back to our playbook
</a:t>
            </a:r>
            <a:r>
              <a:t>LAB
</a:t>
            </a:r>
            <a:r>
              <a:t>Conditionals
</a:t>
            </a:r>
            <a:r>
              <a:rPr b="1"/>
              <a:t>Loops
</a:t>
            </a:r>
            <a:r>
              <a:t>Handlers
</a:t>
            </a:r>
            <a:r>
              <a:t>Blocks
</a:t>
            </a:r>
            <a:r>
              <a:t>Templates
</a:t>
            </a:r>
            <a:r>
              <a:t>Ansible Vault
</a:t>
            </a:r>
            <a:r>
              <a:t>Plugins
</a:t>
            </a:r>
            <a:r>
              <a:t>Roles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Loops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  <a:p/>
          <a:p>
            <a:r>
              <a:t> Let's break down this playbook and explain each part in more detail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lo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1469514" cy="4151376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03520"/>
            <a:ext cx="6045200" cy="34544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Variable: Define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t> Variables can be defined in a playbook using the vars keyword.</a:t>
            </a:r>
          </a:p>
          <a:p>
            <a:r>
              <a:t> In this example, the my_list variable is defined as a list of items to be displayed using the debug module.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29972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Debug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t> The debug task is used to display a message in the playbook output.</a:t>
            </a:r>
          </a:p>
          <a:p>
            <a:r>
              <a:t> The msg directive specifies the message to display.</a:t>
            </a:r>
          </a:p>
          <a:p>
            <a:r>
              <a:t> The with_items directive specifies the list of items to loop over.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60452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With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The with_items keyword is used to specify a list of items to iterate over.</a:t>
            </a:r>
          </a:p>
          <a:p>
            <a:r>
              <a:t> The item keyword is used to refer to each item in the loop.</a:t>
            </a:r>
          </a:p>
          <a:p>
            <a:r>
              <a:t> In this example, the with_items keyword is used with the debug module to loop over the my_list variable, displaying each item in the list.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48260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YAML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first line of the playbook is a YAML header that specifies the document type and version. In this case, it's a YAML document with no specific version: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1136"/>
            <a:ext cx="11684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Loops: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</a:t>
            </a:r>
            <a:r>
              <a:rPr>
                <a:latin typeface="Courier New"/>
              </a:rPr>
              <a:t> loop</a:t>
            </a:r>
            <a:r>
              <a:t> loop is a newer alternative to with_items loop, and it offers more flexibility and readability.</a:t>
            </a:r>
          </a:p>
          <a:p>
            <a:r>
              <a:t> It allows you to loop over a list or dictionary of items, and use the item variable to access each item.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0048"/>
            <a:ext cx="5588000" cy="34544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Loops with 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You can also use loops with conditionals to perform tasks based on certain conditions.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5588000" cy="37211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loop_control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</a:t>
            </a:r>
            <a:r>
              <a:rPr>
                <a:latin typeface="Courier New"/>
              </a:rPr>
              <a:t> loop_control</a:t>
            </a:r>
            <a:r>
              <a:t> keyword allows you to modify the behavior of the loop. For example, you can use it to set the loop index, skip items, or stop the loop.</a:t>
            </a:r>
          </a:p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1136"/>
            <a:ext cx="5588000" cy="42545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Loops in Ansible Playbook provide an efficient way to perform repetitive tasks. With the with_items and loop loops, you can iterate over a list of items or a dictionary, and use conditionals and loop_control keyword to modify the behavior of the loop.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200"/>
            </a:pPr>
            <a:r>
              <a:t>Lets Discuss Modules
</a:t>
            </a:r>
            <a:r>
              <a:t>Back to our playbook
</a:t>
            </a:r>
            <a:r>
              <a:t>LAB
</a:t>
            </a:r>
            <a:r>
              <a:t>Conditionals
</a:t>
            </a:r>
            <a:r>
              <a:t>Loops
</a:t>
            </a:r>
            <a:r>
              <a:rPr b="1"/>
              <a:t>Handlers
</a:t>
            </a:r>
            <a:r>
              <a:t>Blocks
</a:t>
            </a:r>
            <a:r>
              <a:t>Templates
</a:t>
            </a:r>
            <a:r>
              <a:t>Ansible Vault
</a:t>
            </a:r>
            <a:r>
              <a:t>Plugins
</a:t>
            </a:r>
            <a:r>
              <a:t>Roles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Handlers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Handlers are tasks that are triggered by notifications</a:t>
            </a:r>
          </a:p>
          <a:p/>
          <a:p/>
          <a:p/>
          <a:p/>
          <a:p/>
          <a:p>
            <a:r>
              <a:t> Let's break down this playbook and explain each part in more detail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5435600" cy="34544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Debug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t> The debug task is used to display a message in the playbook output but it also triggers a notification.</a:t>
            </a:r>
          </a:p>
          <a:p>
            <a:r>
              <a:t> That notification is used to trigger the restart service handler.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54356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t> The handlers keyword is used to define a list of handlers that can be triggered by notifications in the tasks.</a:t>
            </a:r>
          </a:p>
          <a:p>
            <a:r>
              <a:t> handlers are normal tasks, but they are only executed when they are notified by another task in the playbook that changes the state of the system.</a:t>
            </a:r>
          </a:p>
          <a:p>
            <a:r>
              <a:t> Important: Handlers are executed at the end of the play, after all the tasks have been executed.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51308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Handlers should be used to restart services, reload configuration files, and perform other tasks that need to be executed after a change in the system state.</a:t>
            </a:r>
          </a:p>
          <a:p>
            <a:r>
              <a:t> Handlers should not be used to perform tasks that are idempotent, such as installing packages or creating users.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</a:t>
            </a:r>
            <a:r>
              <a:rPr i="1"/>
              <a:t> hosts</a:t>
            </a:r>
            <a:r>
              <a:t> and</a:t>
            </a:r>
            <a:r>
              <a:rPr i="1"/>
              <a:t> become</a:t>
            </a:r>
            <a:r>
              <a:t> directives are part of the first play defined in the playbook: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31496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Handlers are tasks that are triggered by notifications. They are used to restart services, reload configuration files, and perform other tasks that need to be executed after a change in the system state.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200"/>
            </a:pPr>
            <a:r>
              <a:t>Lets Discuss Modules
</a:t>
            </a:r>
            <a:r>
              <a:t>Back to our playbook
</a:t>
            </a:r>
            <a:r>
              <a:t>LAB
</a:t>
            </a:r>
            <a:r>
              <a:t>Conditionals
</a:t>
            </a:r>
            <a:r>
              <a:t>Loops
</a:t>
            </a:r>
            <a:r>
              <a:t>Handlers
</a:t>
            </a:r>
            <a:r>
              <a:rPr b="1"/>
              <a:t>Blocks
</a:t>
            </a:r>
            <a:r>
              <a:t>Templates
</a:t>
            </a:r>
            <a:r>
              <a:t>Ansible Vault
</a:t>
            </a:r>
            <a:r>
              <a:t>Plugins
</a:t>
            </a:r>
            <a:r>
              <a:t>Roles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Blocks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Blocks are used to group tasks together and control the execution of the tasks in the block.</a:t>
            </a:r>
          </a:p>
          <a:p/>
          <a:p/>
          <a:p/>
          <a:p/>
          <a:p>
            <a:r>
              <a:t> Let's break down this playbook and explain each part in more detail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8191500" cy="31877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t> The block module is used to group multiple tasks together as a single block.</a:t>
            </a:r>
          </a:p>
          <a:p>
            <a:r>
              <a:t> The tasks within the block are executed sequentially, and if any task fails, Ansible will move to the rescue section.</a:t>
            </a:r>
          </a:p>
          <a:p>
            <a:r>
              <a:t> In this example, the block module is used to create a directory on the target hosts.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57658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Syntax of Blocks in Ansible Playbook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syntax for defining a block in an Ansible playbook is as follows:</a:t>
            </a:r>
          </a:p>
          <a:p/>
          <a:p/>
          <a:p/>
          <a:p/>
          <a:p>
            <a:r>
              <a:t> The</a:t>
            </a:r>
            <a:r>
              <a:rPr>
                <a:latin typeface="Courier New"/>
              </a:rPr>
              <a:t> block</a:t>
            </a:r>
            <a:r>
              <a:t> keyword is used to define the set of tasks that should be grouped together</a:t>
            </a:r>
          </a:p>
          <a:p>
            <a:r>
              <a:t> The</a:t>
            </a:r>
            <a:r>
              <a:rPr>
                <a:latin typeface="Courier New"/>
              </a:rPr>
              <a:t> rescue</a:t>
            </a:r>
            <a:r>
              <a:t> keyword is used to define a set of tasks to be run if any task in the block fails</a:t>
            </a:r>
          </a:p>
          <a:p>
            <a:r>
              <a:t> The</a:t>
            </a:r>
            <a:r>
              <a:rPr>
                <a:latin typeface="Courier New"/>
              </a:rPr>
              <a:t> always</a:t>
            </a:r>
            <a:r>
              <a:t> keyword is used to define a set of tasks to be run regardless of whether the block succeeds or fails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2692400" cy="2921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Using blocks in an Ansible playbook can make the playbook more readable and easier to maintain by grouping related tasks together</a:t>
            </a:r>
          </a:p>
          <a:p>
            <a:r>
              <a:t> Blocks can also make it easier to apply conditions, retries, and error handling to a set of tasks as a single unit</a:t>
            </a:r>
          </a:p>
          <a:p>
            <a:r>
              <a:t> Using blocks can help to reduce duplication and make playbooks more modular</a:t>
            </a:r>
          </a:p>
          <a:p>
            <a:r>
              <a:t> By using blocks, it is possible to write more robust and error-tolerant playbooks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200"/>
            </a:pPr>
            <a:r>
              <a:t>Lets Discuss Modules
</a:t>
            </a:r>
            <a:r>
              <a:t>Back to our playbook
</a:t>
            </a:r>
            <a:r>
              <a:t>LAB
</a:t>
            </a:r>
            <a:r>
              <a:t>Conditionals
</a:t>
            </a:r>
            <a:r>
              <a:t>Loops
</a:t>
            </a:r>
            <a:r>
              <a:t>Handlers
</a:t>
            </a:r>
            <a:r>
              <a:t>Blocks
</a:t>
            </a:r>
            <a:r>
              <a:rPr b="1"/>
              <a:t>Templates
</a:t>
            </a:r>
            <a:r>
              <a:t>Ansible Vault
</a:t>
            </a:r>
            <a:r>
              <a:t>Plugins
</a:t>
            </a:r>
            <a:r>
              <a:t>Roles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Templates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Using templates in Ansible Playbook is a very powerful feature that allows you to generate configuration files on the target hosts.</a:t>
            </a:r>
          </a:p>
          <a:p/>
          <a:p/>
          <a:p/>
          <a:p/>
          <a:p/>
          <a:p/>
          <a:p>
            <a:r>
              <a:t> Let's break down this playbook and explain each part in more detail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1136"/>
            <a:ext cx="6972300" cy="26543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86783"/>
            <a:ext cx="57658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Variable: Define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Variables can be defined in a playbook using the vars keyword.</a:t>
            </a:r>
          </a:p>
          <a:p>
            <a:r>
              <a:t> In this example, the my_var variable is defined as a string that will be used in the template.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49784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play?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</a:t>
            </a:r>
            <a:r>
              <a:rPr i="1"/>
              <a:t> play</a:t>
            </a:r>
            <a:r>
              <a:t> is a set of tasks that run on a specific set of hosts.</a:t>
            </a:r>
          </a:p>
          <a:p/>
          <a:p>
            <a:r>
              <a:t> In this case, the play is targeting the</a:t>
            </a:r>
            <a:r>
              <a:rPr>
                <a:latin typeface="Courier New"/>
              </a:rPr>
              <a:t> servers</a:t>
            </a:r>
            <a:r>
              <a:t> group of hosts,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31496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t> The template task is used to create a file from a Jinja2 template.</a:t>
            </a:r>
          </a:p>
          <a:p>
            <a:r>
              <a:t> The src parameter specifies the path to the Jinja2 template file.</a:t>
            </a:r>
          </a:p>
          <a:p>
            <a:r>
              <a:t> The dest parameter specifies the path and name of the file to be created on the target host.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63754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Jinja2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t> The Jinja2 template is a text file that contains variables and expressions that are evaluated and replaced with the actual values when the template is rendered.</a:t>
            </a:r>
          </a:p>
          <a:p>
            <a:r>
              <a:t> In this example, the my_template.j2 file is a Jinja2 template that contains a variable called my_var.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57658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Using templates in an Ansible playbook can make it easier to create and maintain configuration files on the target hosts.</a:t>
            </a:r>
          </a:p>
          <a:p>
            <a:r>
              <a:t> Templates can also be used to generate configuration files from templates that are stored in a version control system.</a:t>
            </a:r>
          </a:p>
          <a:p>
            <a:r>
              <a:t> Using templates can help to reduce duplication and make playbooks more modular.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Using templates in an Ansible playbook is a very powerful feature that allows you to generate configuration files on the target hosts.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200"/>
            </a:pPr>
            <a:r>
              <a:t>Lets Discuss Modules
</a:t>
            </a:r>
            <a:r>
              <a:t>Back to our playbook
</a:t>
            </a:r>
            <a:r>
              <a:t>LAB
</a:t>
            </a:r>
            <a:r>
              <a:t>Conditionals
</a:t>
            </a:r>
            <a:r>
              <a:t>Loops
</a:t>
            </a:r>
            <a:r>
              <a:t>Handlers
</a:t>
            </a:r>
            <a:r>
              <a:t>Blocks
</a:t>
            </a:r>
            <a:r>
              <a:t>Templates
</a:t>
            </a:r>
            <a:r>
              <a:rPr b="1"/>
              <a:t>Ansible Vault
</a:t>
            </a:r>
            <a:r>
              <a:t>Plugins
</a:t>
            </a:r>
            <a:r>
              <a:t>Roles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Ansible Vault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Ansible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Ansible Vault is a feature that allows you to encrypt sensitive data in Ansible playbooks.</a:t>
            </a:r>
          </a:p>
          <a:p>
            <a:r>
              <a:t> Ansible Vault is a part of Ansible, which means that it is installed by default when you install Ansible.</a:t>
            </a:r>
          </a:p>
          <a:p>
            <a:r>
              <a:t> Ansible Vault is a command line.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8960"/>
            <a:ext cx="8915400" cy="1837403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>
            <a:r>
              <a:t> In this example, the my_secret variable is defined as a sensitive string that has been encrypted using Ansible Vault.</a:t>
            </a:r>
          </a:p>
          <a:p>
            <a:r>
              <a:t> Important: Ansible can encrypt any variables, files and playbooks, not just strings.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915400" cy="1837403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Vault: Basic Vault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create:</a:t>
            </a:r>
            <a:r>
              <a:rPr>
                <a:latin typeface="Courier New"/>
              </a:rPr>
              <a:t> ansible-vault create vault.yml</a:t>
            </a:r>
            <a:r>
              <a:t> =&gt; creates a new vault file</a:t>
            </a:r>
          </a:p>
          <a:p>
            <a:r>
              <a:t> edit:</a:t>
            </a:r>
            <a:r>
              <a:rPr>
                <a:latin typeface="Courier New"/>
              </a:rPr>
              <a:t> ansible-vault edit vault.yml</a:t>
            </a:r>
            <a:r>
              <a:t> =&gt; opens the vault file in an editor</a:t>
            </a:r>
          </a:p>
          <a:p>
            <a:r>
              <a:t> view:</a:t>
            </a:r>
            <a:r>
              <a:rPr>
                <a:latin typeface="Courier New"/>
              </a:rPr>
              <a:t> ansible-vault view vault.yml</a:t>
            </a:r>
            <a:r>
              <a:t> =&gt; displays the contents of the vault file</a:t>
            </a:r>
          </a:p>
          <a:p>
            <a:r>
              <a:t> encrypt:</a:t>
            </a:r>
            <a:r>
              <a:rPr>
                <a:latin typeface="Courier New"/>
              </a:rPr>
              <a:t> ansible-vault encrypt vault.yml</a:t>
            </a:r>
            <a:r>
              <a:t> =&gt; encrypts an existing file</a:t>
            </a:r>
          </a:p>
          <a:p>
            <a:r>
              <a:t> decrypt:</a:t>
            </a:r>
            <a:r>
              <a:rPr>
                <a:latin typeface="Courier New"/>
              </a:rPr>
              <a:t> ansible-vault decrypt vault.yml</a:t>
            </a:r>
            <a:r>
              <a:t> =&gt; decrypts an existing file</a:t>
            </a:r>
          </a:p>
          <a:p>
            <a:r>
              <a:t> rekey:</a:t>
            </a:r>
            <a:r>
              <a:rPr>
                <a:latin typeface="Courier New"/>
              </a:rPr>
              <a:t> ansible-vault rekey vault.yml</a:t>
            </a:r>
            <a:r>
              <a:t> =&gt; rekeys an existing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 Playbooks with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Courier New"/>
              </a:rPr>
              <a:t> ansible-playbook playbook.yml --ask-vault-pass</a:t>
            </a:r>
          </a:p>
          <a:p>
            <a:pPr lvl="1"/>
            <a:r>
              <a:t> prompts for the vault password</a:t>
            </a:r>
          </a:p>
          <a:p>
            <a:r>
              <a:rPr>
                <a:latin typeface="Courier New"/>
              </a:rPr>
              <a:t> ansible-playbook playbook.yml --vault-password-file vault_pass.txt</a:t>
            </a:r>
          </a:p>
          <a:p>
            <a:pPr lvl="1"/>
            <a:r>
              <a:t> uses a file to store the vault password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become?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Courier New"/>
              </a:rPr>
              <a:t> become</a:t>
            </a:r>
            <a:r>
              <a:t> directive tells Ansible to run the tasks with elevated privileges.</a:t>
            </a:r>
          </a:p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2540000" cy="520700"/>
          </a:xfrm>
          <a:prstGeom prst="rect">
            <a:avLst/>
          </a:prstGeom>
        </p:spPr>
      </p:pic>
      <p:pic>
        <p:nvPicPr>
          <p:cNvPr id="6" name="Picture 5" descr="ro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" y="2231136"/>
            <a:ext cx="7943850" cy="353187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200"/>
            </a:pPr>
            <a:r>
              <a:t>Lets Discuss Modules
</a:t>
            </a:r>
            <a:r>
              <a:t>Back to our playbook
</a:t>
            </a:r>
            <a:r>
              <a:t>LAB
</a:t>
            </a:r>
            <a:r>
              <a:t>Conditionals
</a:t>
            </a:r>
            <a:r>
              <a:t>Loops
</a:t>
            </a:r>
            <a:r>
              <a:t>Handlers
</a:t>
            </a:r>
            <a:r>
              <a:t>Blocks
</a:t>
            </a:r>
            <a:r>
              <a:t>Templates
</a:t>
            </a:r>
            <a:r>
              <a:t>Ansible Vault
</a:t>
            </a:r>
            <a:r>
              <a:rPr b="1"/>
              <a:t>Plugins
</a:t>
            </a:r>
            <a:r>
              <a:t>Roles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Plugins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Plugins are used to extend Ansible and execute on the Ansible controller before the play starts.</a:t>
            </a:r>
          </a:p>
          <a:p/>
          <a:p/>
          <a:p/>
          <a:p/>
          <a:p>
            <a:r>
              <a:t> Let's break down this playbook and explain each part in more detail.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84963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module and plugin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</a:t>
            </a:r>
            <a:r>
              <a:rPr i="1"/>
              <a:t> ansible.windows.win_package</a:t>
            </a:r>
            <a:r>
              <a:t> module is used to manage software packages on Windows hosts.</a:t>
            </a:r>
          </a:p>
          <a:p>
            <a:r>
              <a:t> The</a:t>
            </a:r>
            <a:r>
              <a:rPr i="1"/>
              <a:t> win_chocolatey</a:t>
            </a:r>
            <a:r>
              <a:t> plugin is used to install packages using the Chocolatey package manager.</a:t>
            </a:r>
          </a:p>
          <a:p>
            <a:r>
              <a:t> In this example, the notepadplusplus.install package is installed using Chocolatey.</a:t>
            </a:r>
          </a:p>
          <a:p>
            <a:r>
              <a:t> The choco_path parameter is used to specify the path to the Chocolatey binary on the target host.</a:t>
            </a:r>
          </a:p>
          <a:p>
            <a:r>
              <a:t> The choco_install_args parameter is used to pass additional arguments to the Chocolatey install command.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Plugins: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Action plugins</a:t>
            </a:r>
          </a:p>
          <a:p>
            <a:pPr lvl="1"/>
            <a:r>
              <a:t> used to extend the functionality of modules</a:t>
            </a:r>
          </a:p>
          <a:p>
            <a:r>
              <a:t> Callback plugins</a:t>
            </a:r>
          </a:p>
          <a:p>
            <a:pPr lvl="1"/>
            <a:r>
              <a:t> used to extend the functionality of the output</a:t>
            </a:r>
          </a:p>
          <a:p>
            <a:r>
              <a:t> Connection plugins</a:t>
            </a:r>
          </a:p>
          <a:p>
            <a:pPr lvl="1"/>
            <a:r>
              <a:t> used to extend the functionality of the connection</a:t>
            </a:r>
          </a:p>
          <a:p>
            <a:r>
              <a:t> Filter plugins</a:t>
            </a:r>
          </a:p>
          <a:p>
            <a:pPr lvl="1"/>
            <a:r>
              <a:t> used to extend the functionality of the filters</a:t>
            </a:r>
          </a:p>
          <a:p>
            <a:r>
              <a:t> Inventory plugins</a:t>
            </a:r>
          </a:p>
          <a:p>
            <a:pPr lvl="1"/>
            <a:r>
              <a:t> used to extend the functionality of the inventory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Plugins: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Lookup plugins</a:t>
            </a:r>
          </a:p>
          <a:p>
            <a:pPr lvl="1"/>
            <a:r>
              <a:t> used to extend the functionality of the lookup</a:t>
            </a:r>
          </a:p>
          <a:p>
            <a:r>
              <a:t> Module plugins</a:t>
            </a:r>
          </a:p>
          <a:p>
            <a:pPr lvl="1"/>
            <a:r>
              <a:t> used to extend the functionality of the modules</a:t>
            </a:r>
          </a:p>
          <a:p>
            <a:r>
              <a:t> Strategy plugins</a:t>
            </a:r>
          </a:p>
          <a:p>
            <a:pPr lvl="1"/>
            <a:r>
              <a:t> used to extend the functionality of the strategy</a:t>
            </a:r>
          </a:p>
          <a:p>
            <a:r>
              <a:t> Test plugins</a:t>
            </a:r>
          </a:p>
          <a:p>
            <a:pPr lvl="1"/>
            <a:r>
              <a:t> used to extend the functionality of the tests</a:t>
            </a:r>
          </a:p>
          <a:p>
            <a:r>
              <a:t> Terminal plugins</a:t>
            </a:r>
          </a:p>
          <a:p>
            <a:pPr lvl="1"/>
            <a:r>
              <a:t> used to extend the functionality of the terminal</a:t>
            </a:r>
          </a:p>
          <a:p>
            <a:r>
              <a:t> Var plugins</a:t>
            </a:r>
          </a:p>
          <a:p>
            <a:pPr lvl="1"/>
            <a:r>
              <a:t> used to extend the functionality of the variables</a:t>
            </a:r>
          </a:p>
          <a:p>
            <a:r>
              <a:t> Cache plugins</a:t>
            </a:r>
          </a:p>
          <a:p>
            <a:pPr lvl="1"/>
            <a:r>
              <a:t> used to extend the functionality of the cache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200"/>
            </a:pPr>
            <a:r>
              <a:t>Lets Discuss Modules
</a:t>
            </a:r>
            <a:r>
              <a:t>Back to our playbook
</a:t>
            </a:r>
            <a:r>
              <a:t>LAB
</a:t>
            </a:r>
            <a:r>
              <a:t>Conditionals
</a:t>
            </a:r>
            <a:r>
              <a:t>Loops
</a:t>
            </a:r>
            <a:r>
              <a:t>Handlers
</a:t>
            </a:r>
            <a:r>
              <a:t>Blocks
</a:t>
            </a:r>
            <a:r>
              <a:t>Templates
</a:t>
            </a:r>
            <a:r>
              <a:t>Ansible Vault
</a:t>
            </a:r>
            <a:r>
              <a:t>Plugins
</a:t>
            </a:r>
            <a:r>
              <a:rPr b="1"/>
              <a:t>Roles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Roles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Roles are a way to organize playbooks and make them more modular and reusable.</a:t>
            </a:r>
            <a:r>
              <a:t> Also, roles encapsulate functionality for specific services or applications.</a:t>
            </a:r>
          </a:p>
          <a:p/>
          <a:p/>
          <a:p/>
          <a:p>
            <a:r>
              <a:t> The roles keyword is used to specify the roles that should be applied to the target hosts.</a:t>
            </a:r>
          </a:p>
          <a:p>
            <a:r>
              <a:t> Let's break down this playbook and explain each part in more detail.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1136"/>
            <a:ext cx="3454400" cy="18542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Role: Define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>
            <a:r>
              <a:t> A role is a collection of tasks, files, templates, and variables that are organized in a specific directory structure.</a:t>
            </a:r>
          </a:p>
          <a:p>
            <a:r>
              <a:t> The roles keyword in the playbook specifies the role or roles to be applied to the hosts.</a:t>
            </a:r>
          </a:p>
          <a:p>
            <a:r>
              <a:t> In this example, the webserver role is applied to the web servers in the webservers group.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3454400" cy="18542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Role: Directory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 order to create a role, you need to create a directory structure that contains the following directories:</a:t>
            </a:r>
          </a:p>
          <a:p/>
          <a:p/>
          <a:p/>
          <a:p/>
          <a:p/>
          <a:p>
            <a:r>
              <a:t> Tasks: Define the actions to execute</a:t>
            </a:r>
          </a:p>
          <a:p>
            <a:r>
              <a:t> Handlers: Manage service restarts or configuration reloads</a:t>
            </a:r>
          </a:p>
          <a:p>
            <a:r>
              <a:t> Templates: Create dynamic configuration files using Jinja2</a:t>
            </a:r>
          </a:p>
          <a:p>
            <a:r>
              <a:t> Files: Store static files required by the role</a:t>
            </a:r>
          </a:p>
          <a:p>
            <a:r>
              <a:t> Vars: Define role-specific variables</a:t>
            </a:r>
          </a:p>
          <a:p>
            <a:r>
              <a:t> Defaults: Set default variable values that can be overridden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3149600" cy="3987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t> Each task in a playbook has a name, a module, and any necessary module arguments.</a:t>
            </a:r>
          </a:p>
          <a:p>
            <a:r>
              <a:t> The name directive is a human-readable label for the task, used for reporting and logging.</a:t>
            </a:r>
          </a:p>
          <a:p>
            <a:r>
              <a:t> The module specifies the name of the Ansible module to use for the task, such as apt, yum, or copy.</a:t>
            </a:r>
          </a:p>
          <a:p>
            <a:r>
              <a:t> Any necessary module arguments are specified as key-value pairs under the module.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57404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Using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Enhance code reusability and maintainability</a:t>
            </a:r>
          </a:p>
          <a:p>
            <a:r>
              <a:t> Simplify playbook structure</a:t>
            </a:r>
          </a:p>
          <a:p>
            <a:r>
              <a:t> Enable collaboration and sharing via Ansible Galaxy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