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and Consul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Class Logistics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Instructor’s contact information</a:t>
            </a:r>
          </a:p>
          <a:p>
            <a:r>
              <a:t> Slides</a:t>
            </a:r>
          </a:p>
          <a:p>
            <a:pPr lvl="1"/>
            <a:r>
              <a:t> For each session, slides will be emailed out or delivered via virtual classroom</a:t>
            </a:r>
          </a:p>
          <a:p>
            <a:r>
              <a:t> Server nodes</a:t>
            </a:r>
          </a:p>
          <a:p>
            <a:pPr lvl="1"/>
            <a:r>
              <a:t> Provided in the cloud</a:t>
            </a:r>
          </a:p>
          <a:p>
            <a:r>
              <a:t> Labs</a:t>
            </a:r>
          </a:p>
          <a:p>
            <a:pPr lvl="1"/>
            <a:r>
              <a:t> Provided in the cloud</a:t>
            </a:r>
          </a:p>
          <a:p>
            <a:pPr lvl="1"/>
            <a:r>
              <a:t> Will be delivered in a ZIP file for your future reference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Typographic Conventions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Software code in the text uses a fixed-width code font:</a:t>
            </a:r>
          </a:p>
          <a:p>
            <a:pPr lvl="1"/>
            <a:r>
              <a:t> catalog: Catalog = new CatalogImpl</a:t>
            </a:r>
          </a:p>
          <a:p>
            <a:pPr lvl="1"/>
            <a:r>
              <a:t> Code fragments are the same, e.g., catalog.speakTruth</a:t>
            </a:r>
          </a:p>
          <a:p>
            <a:pPr lvl="1"/>
            <a:r>
              <a:t> We use</a:t>
            </a:r>
            <a:r>
              <a:rPr b="1"/>
              <a:t> bold/color</a:t>
            </a:r>
            <a:r>
              <a:t> text for emphasis</a:t>
            </a:r>
          </a:p>
          <a:p>
            <a:pPr lvl="1"/>
            <a:r>
              <a:t> Filenames are in italics, e.g.,</a:t>
            </a:r>
            <a:r>
              <a:rPr>
                <a:latin typeface="Courier New" panose="02070309020205020404"/>
              </a:rPr>
              <a:t> Catalog.scala</a:t>
            </a:r>
            <a:endParaRPr>
              <a:latin typeface="Courier New" panose="02070309020205020404"/>
            </a:endParaRPr>
          </a:p>
          <a:p>
            <a:pPr lvl="1"/>
            <a:r>
              <a:t> Longer code examples appear in a separate code box:</a:t>
            </a:r>
          </a:p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48456"/>
            <a:ext cx="9372600" cy="24505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Any questions?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Vault and Consul Class Outline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true"/>
          </p:cNvGraphicFramePr>
          <p:nvPr/>
        </p:nvGraphicFramePr>
        <p:xfrm>
          <a:off x="228600" y="1280160"/>
          <a:ext cx="8915400" cy="3072384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342390"/>
                <a:gridCol w="7573010"/>
              </a:tblGrid>
              <a:tr h="768096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Agenda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Vault: architecture, configuration, scalability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Vault Identities: Entities and Groups, Namespaces, production, monitoring</a:t>
                      </a:r>
                    </a:p>
                  </a:txBody>
                  <a:tcPr/>
                </a:tc>
              </a:tr>
              <a:tr h="76809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Microservices, microservices with Consul, Consul hands-on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vaul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5439410"/>
            <a:ext cx="1642745" cy="2135505"/>
          </a:xfrm>
          <a:prstGeom prst="rect">
            <a:avLst/>
          </a:prstGeom>
        </p:spPr>
      </p:pic>
      <p:pic>
        <p:nvPicPr>
          <p:cNvPr id="7" name="Picture 6" descr="consul.jpe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970" y="5545455"/>
            <a:ext cx="4558030" cy="1923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Prerequisites &amp; Expectations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Familiarity with a programming or scripting language</a:t>
            </a:r>
          </a:p>
          <a:p>
            <a:r>
              <a:t> Basic understanding of Linux development environment</a:t>
            </a:r>
          </a:p>
          <a:p>
            <a:pPr lvl="1"/>
            <a:r>
              <a:t> Command line navigation</a:t>
            </a:r>
          </a:p>
          <a:p>
            <a:pPr lvl="1"/>
            <a:r>
              <a:t> Editing files (e.g. using VI or nano)</a:t>
            </a:r>
          </a:p>
          <a:p>
            <a:r>
              <a:t> This is an</a:t>
            </a:r>
            <a:r>
              <a:rPr b="1"/>
              <a:t> Infrastructure as Code (IaC) with Terraform</a:t>
            </a:r>
            <a:r>
              <a:t> class</a:t>
            </a:r>
          </a:p>
          <a:p>
            <a:pPr lvl="1"/>
            <a:r>
              <a:t> You may be missing some pre-requisites, that’s OK</a:t>
            </a:r>
          </a:p>
          <a:p>
            <a:pPr lvl="1"/>
            <a:r>
              <a:t> You should be willing to work hard, that is a must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learn APIs by heart</a:t>
            </a:r>
          </a:p>
          <a:p>
            <a:r>
              <a:t> Highly interactive (questions, discussions, etc. are welcome)</a:t>
            </a:r>
          </a:p>
          <a:p>
            <a:r>
              <a:t> Hands-on (learn by doing)</a:t>
            </a:r>
          </a:p>
          <a:p>
            <a:r>
              <a:t> Build solid fundamentals of understanding and design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After the Class...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erraform-I-Know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79576" y="1728216"/>
            <a:ext cx="7013448" cy="48280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Terraform or IaC (scale of 1 - 4 ;  1 - new,   4 - expert)</a:t>
            </a:r>
          </a:p>
          <a:p>
            <a:pPr lvl="1"/>
            <a:r>
              <a:t> Something non-technical about you!(favorite ice cream flavor, hobby, etc.)</a:t>
            </a:r>
          </a:p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biking-1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320" y="5879592"/>
            <a:ext cx="1819656" cy="1609344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264" y="5897880"/>
            <a:ext cx="2862072" cy="1554480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35624" y="5879592"/>
            <a:ext cx="1819656" cy="1609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2428</Words>
  <Application>WPS Presentation</Application>
  <PresentationFormat>Custom</PresentationFormat>
  <Paragraphs>172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Courier New</vt:lpstr>
      <vt:lpstr>微软雅黑</vt:lpstr>
      <vt:lpstr>Arial Unicode MS</vt:lpstr>
      <vt:lpstr>LPc_New</vt:lpstr>
      <vt:lpstr>Vault and Consul</vt:lpstr>
      <vt:lpstr>Vault and Consul Class Outline</vt:lpstr>
      <vt:lpstr>Prerequisites &amp; Expectations</vt:lpstr>
      <vt:lpstr>Our Teaching Philosophy</vt:lpstr>
      <vt:lpstr>Analogy: Learning to Fly...</vt:lpstr>
      <vt:lpstr>Instruction</vt:lpstr>
      <vt:lpstr>+ Flight Time</vt:lpstr>
      <vt:lpstr>After the Class...</vt:lpstr>
      <vt:lpstr>About You and Me</vt:lpstr>
      <vt:lpstr>Class Logistics</vt:lpstr>
      <vt:lpstr>Typographic Conventions</vt:lpstr>
      <vt:lpstr>Questions?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2021-04-07T04:10:35Z</cp:lastPrinted>
  <dcterms:created xsi:type="dcterms:W3CDTF">2021-04-07T04:10:35Z</dcterms:created>
  <dcterms:modified xsi:type="dcterms:W3CDTF">2021-04-07T04:10:35Z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