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Yes, this is your class. What does this mean? You define the value.</a:t>
            </a:r>
          </a:p>
          <a:p>
            <a:r>
              <a:t> What is the most important ingredient of class – your participation!</a:t>
            </a:r>
          </a:p>
          <a:p>
            <a:r>
              <a:t> Your feedback and questions are always welcomed.</a:t>
            </a:r>
          </a:p>
          <a:p>
            <a:r>
              <a:t> There is no protocol in class. Speak up anytime!</a:t>
            </a:r>
          </a:p>
          <a:p>
            <a:r>
              <a:t> We value your comments during and after class. Just email</a:t>
            </a:r>
            <a:r>
              <a:rPr>
                <a:latin typeface="Courier New"/>
              </a:rPr>
              <a:t> mark@elephantscale.com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you!(favorite ice cream flavor or hobby…)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- 2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Introducing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Intro * Threat modeling * Common attacks * Countermeasures * Secure design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Modern security frameworks (Vault and Consul) *  Framework architecture  * Securing the runtime environment * Security future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coding knowledge is assumed</a:t>
            </a:r>
          </a:p>
          <a:p>
            <a:r>
              <a:t> Have a coding development environment</a:t>
            </a:r>
          </a:p>
          <a:p>
            <a:pPr lvl="1"/>
            <a:r>
              <a:t> We will set this up in class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 Secure Coding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