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spanning.com/blog/cross-site-forgery-web-based-application-security-part-2/cross-site-request-forgery-example/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Goat labs solutions</a:t>
            </a:r>
          </a:p>
          <a:p>
            <a:r>
              <a:t> https://github.com/WebGoat/WebGoat/wiki/(Almost)-Fully-Documented-Solution-(en)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notesSlide" Target="../notesSlides/notesSlide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notesSlide" Target="../notesSlides/notesSlide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notesSlide" Target="../notesSlides/notesSlide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notesSlide" Target="../notesSlides/notesSlide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notesSlide" Target="../notesSlides/notesSlide10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notesSlide" Target="../notesSlides/notesSlide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notesSlide" Target="../notesSlides/notesSlide1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notesSlide" Target="../notesSlides/notesSlide1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notesSlide" Target="../notesSlides/notesSlide15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notesSlide" Target="../notesSlides/notesSlide1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notesSlide" Target="../notesSlides/notesSlide1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notesSlide" Target="../notesSlides/notesSlide1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notesSlide" Target="../notesSlides/notesSlide19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notesSlide" Target="../notesSlides/notesSlide2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flected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124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“environment” in the victim’s browser</a:t>
            </a:r>
          </a:p>
          <a:p>
            <a:r>
              <a:t> The modification causes the original client side script to run in an “unexpected”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7264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483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107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1,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870726" cy="2834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72644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0256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#3 -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076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eb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04190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 attacks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publishing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compromise its operations</a:t>
            </a:r>
          </a:p>
          <a:p>
            <a:pPr lvl="1"/>
            <a:r>
              <a:t> Often targets communications between the browser and the browser security mechanisms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for XSS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4823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type of software used in a client side attack is a Trojan</a:t>
            </a:r>
          </a:p>
          <a:p>
            <a:pPr lvl="1"/>
            <a:r>
              <a:t> Trojans are malicious code masquerading a trusted application</a:t>
            </a:r>
          </a:p>
          <a:p>
            <a:pPr lvl="1"/>
            <a:r>
              <a:t> Trojans can also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</a:p>
          <a:p>
            <a:r>
              <a:t> Other client side malware deliver vectors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rojansVirusesWo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6181344"/>
            <a:ext cx="131818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extension to an existing trusted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Eg.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US-microsoft-scam-firefox-p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1019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Stolen data is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Zeus malware was a very widespread and highly damaging Trojan</a:t>
            </a:r>
          </a:p>
          <a:p>
            <a:r>
              <a:t> The main attack vector was a phishing email containing a URL for an XSS attack</a:t>
            </a:r>
          </a:p>
          <a:p>
            <a:r>
              <a:t> Opening the URL installed Zeus on the victim's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 not active, it is the basis for developing other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ZeusMalwa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0010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Eg. Ransomware since the encrypted data is often never recovered</a:t>
            </a:r>
          </a:p>
          <a:p>
            <a:r>
              <a:rPr i="1"/>
              <a:t> Proxy Trojan:</a:t>
            </a:r>
            <a:r>
              <a:t> Uses the victim’s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the victim’s computer</a:t>
            </a:r>
          </a:p>
          <a:p>
            <a:r>
              <a:rPr i="1"/>
              <a:t> Security software disabler Trojan:</a:t>
            </a:r>
            <a:r>
              <a:t> Disables security software like firewalls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victim’s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via compromised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ana_Decrypt0r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33583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 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vetted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google-warning-malw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734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defences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The goals of this attack mode is to render the server inoperable</a:t>
            </a:r>
          </a:p>
          <a:p>
            <a:pPr lvl="1"/>
            <a:r>
              <a:t> Or to put the server into an unstable state to create vulnerabilities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cyberattacks of all time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M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987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initially gained access has not been revealed</a:t>
            </a:r>
          </a:p>
          <a:p>
            <a:r>
              <a:t> Likely through the direct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42.z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375784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hat-actually-is-zip-bomb-zip-of-dea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279904" cy="8656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ssionHij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66939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session hijacking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Guessing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Two common forms of attacks that are enabled by session hijacking are:</a:t>
            </a:r>
          </a:p>
          <a:p>
            <a:pPr lvl="1"/>
            <a:r>
              <a:t> Manipulator in the Middle Attack</a:t>
            </a:r>
          </a:p>
          <a:p>
            <a:pPr lvl="1"/>
            <a:r>
              <a:t> Manipulator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E.g.</a:t>
            </a:r>
            <a:r>
              <a:rPr i="1"/>
              <a:t> Limited time promotion: claim your $100 discount on your next Amazon purchase!!</a:t>
            </a:r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to crack using brute force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dicableSessionTok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7117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niff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4802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 as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  <a:p>
            <a:pPr lvl="1"/>
            <a:r>
              <a:t> NSA reportedly used a MitM attack to intercept traffic between targets and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>
            <a:r>
              <a:t> Neither party is aware that their traffic is passing through the attacker's spoof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303520"/>
            <a:ext cx="2777631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Follow browser warnings about possible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 to force new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MitB attacks manipulate traffic before it reaches the browser security layers</a:t>
            </a:r>
          </a:p>
          <a:p>
            <a:pPr lvl="1"/>
            <a:r>
              <a:t> Enabled by trojans in infected libraries, browser extensions or helper applications</a:t>
            </a:r>
          </a:p>
          <a:p>
            <a:r>
              <a:t> Mitigated by good malware defences and protocols</a:t>
            </a:r>
          </a:p>
          <a:p>
            <a:r>
              <a:t> The Zeus trojan used MitB to add attacks to legitimate webpages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27911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Authentication of SSL certificates is not done robustly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Vulnerability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SQL injection attack could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 that allow for reverse engineering the hash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All cryptographic algorithms and tools are up-to-date and support strong encryption</a:t>
            </a:r>
          </a:p>
          <a:p>
            <a:r>
              <a:t> Avoid key leakage by using a secrets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MitM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  <a:p>
            <a:pPr lvl="1"/>
            <a:r>
              <a:t> Creates an opportunity for malware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nsecure-direct-object-reference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7150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r>
              <a:t> E.g. guessing that the administrator account has account id "1" in the previous slide</a:t>
            </a:r>
          </a:p>
          <a:p>
            <a:r>
              <a:t> Cause of a 2002 data breech at H&amp;R Block where customer account numbers appeared in the URL</a:t>
            </a:r>
          </a:p>
          <a:p>
            <a:r>
              <a:t> Changing the number in the URL allowed access to other customers' accounts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RBl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7467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attacks are possible when there is a lack of role authorization</a:t>
            </a:r>
          </a:p>
          <a:p>
            <a:pPr lvl="1"/>
            <a:r>
              <a:t> Users are able to access resources they should not be authorized for</a:t>
            </a:r>
          </a:p>
          <a:p>
            <a:pPr lvl="1"/>
            <a:r>
              <a:t> Mitigate by ensuring that there is an authentication mechanism</a:t>
            </a:r>
          </a:p>
          <a:p>
            <a:pPr lvl="1"/>
            <a:r>
              <a:t> Users can then only access the objects they are authorized for and are blocked from accessing other objects</a:t>
            </a:r>
          </a:p>
          <a:p>
            <a:r>
              <a:t> Also mitigated by not exposing the reference to the object in a manner that can be recorded</a:t>
            </a:r>
          </a:p>
          <a:p>
            <a:pPr lvl="1"/>
            <a:r>
              <a:t> Eg. URL references "MyAccount" instead of account number</a:t>
            </a:r>
          </a:p>
          <a:p>
            <a:pPr lvl="1"/>
            <a:r>
              <a:t> Requires an addition step on the server to retrieve the object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  <a:p>
            <a:r>
              <a:t> Insecure deserialization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nsecure-deseri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507224" cy="334217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  <a:p>
            <a:r>
              <a:t> Can also exploit open  ports and poorly configured ssh ports</a:t>
            </a:r>
          </a:p>
          <a:p>
            <a:r>
              <a:t> Guessable root passwords create a vulnerability for ssh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1076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the insecure direct object reference attack</a:t>
            </a:r>
          </a:p>
          <a:p>
            <a:r>
              <a:t> Used to gain access to hidden resources or functionality</a:t>
            </a:r>
          </a:p>
          <a:p>
            <a:r>
              <a:t> "Hidden" in this context means not made available to the user through the presentation layer</a:t>
            </a:r>
          </a:p>
          <a:p>
            <a:r>
              <a:t> For example, an attacker notices that for user "bob," when the request to list accounts is made, the URL looks like</a:t>
            </a:r>
          </a:p>
          <a:p/>
          <a:p>
            <a:r>
              <a:t> By altering the URL, the attacker might be able to access other accounts if proper authorization is not done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696"/>
            <a:ext cx="6197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6807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Various tools exist to search for hidden URLs</a:t>
            </a:r>
          </a:p>
          <a:p>
            <a:r>
              <a:t> Fuzzing throws large amounts of random URls at the target</a:t>
            </a:r>
          </a:p>
          <a:p>
            <a:pPr lvl="1"/>
            <a:r>
              <a:t> Surprisingly effecting</a:t>
            </a:r>
          </a:p>
          <a:p>
            <a:pPr lvl="1"/>
            <a:r>
              <a:t> Also used in testing for this vulnerability</a:t>
            </a:r>
          </a:p>
          <a:p>
            <a:r>
              <a:t> Dictionary attacks</a:t>
            </a:r>
          </a:p>
          <a:p>
            <a:pPr lvl="1"/>
            <a:r>
              <a:t> Tries to find URLs with a list of possible names based on common user</a:t>
            </a:r>
          </a:p>
          <a:p>
            <a:pPr lvl="1"/>
            <a:r>
              <a:t> Eg. config, web-config, users, admin, webadmin,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oss-site-scripting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620000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Restrict access to authenticated users</a:t>
            </a:r>
          </a:p>
          <a:p>
            <a:r>
              <a:t> Use role based permissions</a:t>
            </a:r>
          </a:p>
          <a:p>
            <a:r>
              <a:t> Filter and block access to all unauthorized page types</a:t>
            </a:r>
          </a:p>
          <a:p>
            <a:pPr lvl="1"/>
            <a:r>
              <a:t> Eg. XML files, *.conf files, etc</a:t>
            </a:r>
          </a:p>
          <a:p>
            <a:r>
              <a:t> Ensure that every page request is vetted</a:t>
            </a:r>
          </a:p>
          <a:p>
            <a:pPr lvl="1"/>
            <a:r>
              <a:t> If is not possible from the displayed page, it is rejected</a:t>
            </a:r>
          </a:p>
          <a:p>
            <a:r>
              <a:t> Use fuzz testing and other testing tools to see if there are any accessible URLs that should not be accessed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Forces victim to execute unwanted actions in a web application where they’re currently authenticated</a:t>
            </a:r>
          </a:p>
          <a:p>
            <a:r>
              <a:t> Flow of the attack</a:t>
            </a:r>
          </a:p>
          <a:p>
            <a:pPr lvl="1"/>
            <a:r>
              <a:t> Victim authenticates to a site, web banking for example</a:t>
            </a:r>
          </a:p>
          <a:p>
            <a:pPr lvl="1"/>
            <a:r>
              <a:t> User clicks on an infected link that executes a banking request</a:t>
            </a:r>
          </a:p>
          <a:p>
            <a:pPr lvl="1"/>
            <a:r>
              <a:t> The bogus request is approved because it appears to come from the authenticated user</a:t>
            </a:r>
          </a:p>
          <a:p>
            <a:r>
              <a:t> If the banking request would normally be submitted by the authenticated user as:</a:t>
            </a:r>
          </a:p>
          <a:p/>
          <a:p>
            <a:r>
              <a:t> Attacker engineers the victim to click load a page containing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520"/>
            <a:ext cx="8915400" cy="3684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56"/>
            <a:ext cx="8915400" cy="4318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Example on the previous slide was contrived but captures the essence of the attack</a:t>
            </a:r>
          </a:p>
          <a:p>
            <a:r>
              <a:t> While authenticated to a site, the attacker has the victim execute a malicious request to that site</a:t>
            </a:r>
          </a:p>
          <a:p>
            <a:r>
              <a:t> The site assumes that it was the authenticated user that issued the request</a:t>
            </a:r>
          </a:p>
          <a:p>
            <a:r>
              <a:t> For example, having user authenticated as an admin click on a link that adds the attacker as an admin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F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41588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(CSRF)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778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blog saves comments on posts exactly as entered by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When a victim loads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