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85986" autoAdjust="0"/>
  </p:normalViewPr>
  <p:slideViewPr>
    <p:cSldViewPr>
      <p:cViewPr varScale="1">
        <p:scale>
          <a:sx n="90" d="100"/>
          <a:sy n="90" d="100"/>
        </p:scale>
        <p:origin x="3312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 panose="02020603050405020304"/>
              </a:rPr>
              <a:t>Secure Coding</a:t>
            </a:r>
            <a:endParaRPr sz="4200" b="1" i="0">
              <a:latin typeface="Times New Roman" panose="020206030504050203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- 3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63771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556"/>
                <a:gridCol w="2514600"/>
                <a:gridCol w="5000244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Introducing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ym typeface="+mn-ea"/>
                        </a:rPr>
                        <a:t>Intro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Threat modeling 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Common attacks 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Countermeasures 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Secure design</a:t>
                      </a:r>
                      <a:endParaRPr sz="1800">
                        <a:sym typeface="+mn-ea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ym typeface="+mn-ea"/>
                        </a:rPr>
                        <a:t>Java Security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JavaScript Security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REST endpoint security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Authentication and Authorization (OAuth) Session security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Frameworks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800">
                          <a:sym typeface="+mn-ea"/>
                        </a:rPr>
                        <a:t>Modern security frameworks (Vault and Consul)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Framework architecture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Securing the runtime environment</a:t>
                      </a:r>
                      <a:endParaRPr sz="1800">
                        <a:sym typeface="+mn-ea"/>
                      </a:endParaRPr>
                    </a:p>
                    <a:p>
                      <a:r>
                        <a:rPr sz="1800">
                          <a:sym typeface="+mn-ea"/>
                        </a:rPr>
                        <a:t>Security future</a:t>
                      </a:r>
                      <a:endParaRPr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coding knowledge is assumed</a:t>
            </a:r>
          </a:p>
          <a:p>
            <a:r>
              <a:t> Have a coding development environment</a:t>
            </a:r>
          </a:p>
          <a:p>
            <a:pPr lvl="1"/>
            <a:r>
              <a:t> We will set this up in class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 Secure Coding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1861</Words>
  <Application>WPS Presentation</Application>
  <PresentationFormat>Custom</PresentationFormat>
  <Paragraphs>172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9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Times New Roman</vt:lpstr>
      <vt:lpstr>Microsoft YaHei</vt:lpstr>
      <vt:lpstr>Arial Unicode MS</vt:lpstr>
      <vt:lpstr>LPc_New</vt:lpstr>
      <vt:lpstr>Secure Coding</vt:lpstr>
      <vt:lpstr>Agenda - 3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4139</cp:revision>
  <cp:lastPrinted>2021-09-05T21:41:53Z</cp:lastPrinted>
  <dcterms:created xsi:type="dcterms:W3CDTF">2021-09-05T21:41:53Z</dcterms:created>
  <dcterms:modified xsi:type="dcterms:W3CDTF">2021-09-05T21:41:53Z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