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</a:t>
            </a:r>
          </a:p>
          <a:p>
            <a:r>
              <a:t>Summarizing an Audio File</a:t>
            </a:r>
          </a:p>
          <a:p>
            <a:r>
              <a:t>Enable Logging in Bedrock</a:t>
            </a:r>
          </a:p>
          <a:p>
            <a:r>
              <a:t>Deploying an AWS Lambda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Serverless LLM with Bedrock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</a:t>
            </a:r>
            <a:r>
              <a:rPr b="1"/>
              <a:t>Summarizing an Audio File
</a:t>
            </a:r>
            <a:r>
              <a:t>Enable Logging in Bedrock
</a:t>
            </a:r>
            <a:r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Summarizing an Audio File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Amazon Transcribe and Bedrock to process and summarize audio files.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Convert speech to text using Transcribe.</a:t>
            </a:r>
          </a:p>
          <a:p>
            <a:pPr lvl="1"/>
            <a:r>
              <a:t> Use Bedrock for text summarization.</a:t>
            </a:r>
          </a:p>
          <a:p>
            <a:r>
              <a:rPr b="1"/>
              <a:t> Why audio summarization matters</a:t>
            </a:r>
            <a:r>
              <a:t> :</a:t>
            </a:r>
          </a:p>
          <a:p>
            <a:pPr lvl="1"/>
            <a:r>
              <a:t> Enables efficient processing of meetings, podcasts, and videos.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Steps</a:t>
            </a:r>
            <a:r>
              <a:t> :</a:t>
            </a:r>
          </a:p>
          <a:p>
            <a:pPr lvl="1"/>
            <a:r>
              <a:t> Upload an audio file to S3.</a:t>
            </a:r>
          </a:p>
          <a:p>
            <a:pPr lvl="1"/>
            <a:r>
              <a:t> Transcribe the audio into text using Amazon Transcribe.</a:t>
            </a:r>
          </a:p>
          <a:p>
            <a:pPr lvl="1"/>
            <a:r>
              <a:t> Summarize the text with Bedrock’s generative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Amazon Transcribe for speech-to-text conversion:</a:t>
            </a:r>
          </a:p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Transcribe can handle multiple languages and audio formats, making it versatile for global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7884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Bedrock to summarize the transcribed text: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3792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Summarizing long business meetings into actionable insights.</a:t>
            </a:r>
          </a:p>
          <a:p>
            <a:pPr lvl="1"/>
            <a:r>
              <a:t> Providing quick takeaways for podcasts or webinars.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Reduces the time needed to extract key information from audio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Common Issues</a:t>
            </a:r>
            <a:r>
              <a:t> :</a:t>
            </a:r>
          </a:p>
          <a:p>
            <a:pPr lvl="1"/>
            <a:r>
              <a:t> Handling poor-quality audio files.</a:t>
            </a:r>
          </a:p>
          <a:p>
            <a:pPr lvl="1"/>
            <a:r>
              <a:t> Summarizing long or complex audio transcriptions.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Use noise reduction tools to improve audio quality before transcription.</a:t>
            </a:r>
          </a:p>
          <a:p>
            <a:pPr lvl="1"/>
            <a:r>
              <a:t> Segment audio into smaller chunks for better summarization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</a:t>
            </a:r>
            <a:r>
              <a:t>Summarizing an Audio File
</a:t>
            </a:r>
            <a:r>
              <a:rPr b="1"/>
              <a:t>Enable Logging in Bedrock
</a:t>
            </a:r>
            <a:r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Enable Logging in Bedrock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Logging is essential for monitoring and debugging workflows.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Set up CloudWatch logging for Bedrock workflows.</a:t>
            </a:r>
          </a:p>
          <a:p>
            <a:pPr lvl="1"/>
            <a:r>
              <a:t> Log and analyze API requests and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Why log your Bedrock workflows?</a:t>
            </a:r>
          </a:p>
          <a:p>
            <a:pPr lvl="1"/>
            <a:r>
              <a:t> Detect and debug errors in real-time.</a:t>
            </a:r>
          </a:p>
          <a:p>
            <a:pPr lvl="1"/>
            <a:r>
              <a:t> Monitor usage patterns and optimize costs.</a:t>
            </a:r>
          </a:p>
          <a:p>
            <a:r>
              <a:rPr b="1"/>
              <a:t> AWS Services for Logging</a:t>
            </a:r>
            <a:r>
              <a:t> :</a:t>
            </a:r>
          </a:p>
          <a:p>
            <a:pPr lvl="1"/>
            <a:r>
              <a:t> Amazon CloudWatch.</a:t>
            </a:r>
          </a:p>
          <a:p>
            <a:pPr lvl="1"/>
            <a:r>
              <a:t> AWS X-Ray for distributed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Starting with Amazon Bedrock
</a:t>
            </a:r>
            <a:r>
              <a:t>Summarizing an Audio File
</a:t>
            </a:r>
            <a:r>
              <a:t>Enable Logging in Bedrock
</a:t>
            </a:r>
            <a:r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Starting with Amazon Bedrock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654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Bedrock API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CloudWatch Insights to analyze logs:</a:t>
            </a:r>
          </a:p>
          <a:p/>
          <a:p/>
          <a:p>
            <a:r>
              <a:rPr b="1"/>
              <a:t> Why use Insights?</a:t>
            </a:r>
          </a:p>
          <a:p>
            <a:pPr lvl="1"/>
            <a:r>
              <a:t> Provides advanced querying capabilities to extract meaningful patterns from logs.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826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Monitor Bedrock API performance in production environments.</a:t>
            </a:r>
          </a:p>
          <a:p>
            <a:r>
              <a:t> Detect anomalies or errors in AI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</a:t>
            </a:r>
            <a:r>
              <a:t>Summarizing an Audio File
</a:t>
            </a:r>
            <a:r>
              <a:t>Enable Logging in Bedrock
</a:t>
            </a:r>
            <a:r>
              <a:rPr b="1"/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Deploying an AWS Lambda Function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deploy serverless Lambda functions integrated with Bedrock.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Automate workflows with Lambda.</a:t>
            </a:r>
          </a:p>
          <a:p>
            <a:pPr lvl="1"/>
            <a:r>
              <a:t> Process events in real time using Bedrock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Lambda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AWS CLI for deployment: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922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Serverless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Advantages</a:t>
            </a:r>
            <a:r>
              <a:t> :</a:t>
            </a:r>
          </a:p>
          <a:p>
            <a:pPr lvl="1"/>
            <a:r>
              <a:t> Pay-as-you-go pricing.</a:t>
            </a:r>
          </a:p>
          <a:p>
            <a:pPr lvl="1"/>
            <a:r>
              <a:t> Scales automatically with workload demand.</a:t>
            </a:r>
          </a:p>
          <a:p>
            <a:r>
              <a:rPr b="1"/>
              <a:t> Real-world Scenarios</a:t>
            </a:r>
            <a:r>
              <a:t> :</a:t>
            </a:r>
          </a:p>
          <a:p>
            <a:pPr lvl="1"/>
            <a:r>
              <a:t> Automating content generation workflows.</a:t>
            </a:r>
          </a:p>
          <a:p>
            <a:pPr lvl="1"/>
            <a:r>
              <a:t> Integrating Bedrock into event-driven architectures.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Bedrock provides a scalable way to use foundation models for generative AI.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Bedrock’s role in simplifying access to pre-trained models.</a:t>
            </a:r>
          </a:p>
          <a:p>
            <a:pPr lvl="1"/>
            <a:r>
              <a:t> Generate text for a variety of use cases using Amazon Bedrock.</a:t>
            </a:r>
          </a:p>
          <a:p>
            <a:pPr lvl="1"/>
            <a:r>
              <a:t> Learn the basics of setting up and invoking Bedrock models.</a:t>
            </a:r>
          </a:p>
          <a:p>
            <a:r>
              <a:rPr b="1"/>
              <a:t> Why use Bedrock?</a:t>
            </a:r>
          </a:p>
          <a:p>
            <a:pPr lvl="1"/>
            <a:r>
              <a:t> Eliminates the need to train models from scratch.</a:t>
            </a:r>
          </a:p>
          <a:p>
            <a:pPr lvl="1"/>
            <a:r>
              <a:t> Provides API access to multiple pre-trained models in a secure AWS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/>
          <a:p>
            <a:r>
              <a:rPr b="1"/>
              <a:t> Why this is critical</a:t>
            </a:r>
            <a:r>
              <a:t> :</a:t>
            </a:r>
          </a:p>
          <a:p>
            <a:pPr lvl="1"/>
            <a:r>
              <a:t> Ensures you have the right tools for invoking Bedrock’s API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588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Foundation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Foundation models are pre-trained on vast datasets and can perform multiple tasks.</a:t>
            </a:r>
          </a:p>
          <a:p>
            <a:r>
              <a:rPr b="1"/>
              <a:t> Examples of Foundation Models in Bedrock</a:t>
            </a:r>
            <a:r>
              <a:t> :</a:t>
            </a:r>
          </a:p>
          <a:p>
            <a:pPr lvl="1"/>
            <a:r>
              <a:t> Amazon Titan: Suitable for text generation and summarization.</a:t>
            </a:r>
          </a:p>
          <a:p>
            <a:pPr lvl="1"/>
            <a:r>
              <a:t> Anthropic Claude: Optimized for conversational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generating text: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7028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Automating content creation for blogs, marketing, and reports.</a:t>
            </a:r>
          </a:p>
          <a:p>
            <a:pPr lvl="1"/>
            <a:r>
              <a:t> Summarizing long documents into concise insights.</a:t>
            </a:r>
          </a:p>
          <a:p>
            <a:r>
              <a:rPr b="1"/>
              <a:t> Benefits of Bedrock</a:t>
            </a:r>
            <a:r>
              <a:t> :</a:t>
            </a:r>
          </a:p>
          <a:p>
            <a:pPr lvl="1"/>
            <a:r>
              <a:t> No infrastructure management.</a:t>
            </a:r>
          </a:p>
          <a:p>
            <a:pPr lvl="1"/>
            <a:r>
              <a:t> Scalable model access with robust 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Challenges</a:t>
            </a:r>
            <a:r>
              <a:t> :</a:t>
            </a:r>
          </a:p>
          <a:p>
            <a:pPr lvl="1"/>
            <a:r>
              <a:t> Ensuring relevant and high-quality text generation.</a:t>
            </a:r>
          </a:p>
          <a:p>
            <a:pPr lvl="1"/>
            <a:r>
              <a:t> Cost management with high-volume requests.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Fine-tune prompts to guide model outputs.</a:t>
            </a:r>
          </a:p>
          <a:p>
            <a:pPr lvl="1"/>
            <a:r>
              <a:t> Monitor API usage with AWS CloudWatch.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 and models to see their capabilities.</a:t>
            </a:r>
          </a:p>
          <a:p>
            <a:r>
              <a:t> Explore integration with other AWS services like S3 for seamless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