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9" autoAdjust="0"/>
    <p:restoredTop sz="86012" autoAdjust="0"/>
  </p:normalViewPr>
  <p:slideViewPr>
    <p:cSldViewPr>
      <p:cViewPr varScale="1">
        <p:scale>
          <a:sx n="68" d="100"/>
          <a:sy n="68" d="100"/>
        </p:scale>
        <p:origin x="2232" y="62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2498726" y="4984481"/>
            <a:ext cx="6335713" cy="1791835"/>
          </a:xfrm>
        </p:spPr>
        <p:txBody>
          <a:bodyPr/>
          <a:lstStyle/>
          <a:p>
            <a:pPr>
              <a:defRPr sz="3200"/>
            </a:pPr>
            <a:r>
              <a:rPr lang="en-US" sz="2400" dirty="0"/>
              <a:t>Starting with Amazon Bedrock</a:t>
            </a:r>
          </a:p>
          <a:p>
            <a:r>
              <a:rPr lang="en-US" sz="2400" dirty="0"/>
              <a:t>Summarizing an Audio File</a:t>
            </a:r>
          </a:p>
          <a:p>
            <a:r>
              <a:rPr lang="en-US" sz="2400" dirty="0"/>
              <a:t>Enable Logging in Bedrock</a:t>
            </a:r>
          </a:p>
          <a:p>
            <a:r>
              <a:rPr lang="en-US" sz="2400" dirty="0"/>
              <a:t>Deploying an AWS Lambda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Serverless LLM with Bedrock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2498726" y="4984481"/>
            <a:ext cx="6335713" cy="2235033"/>
          </a:xfrm>
        </p:spPr>
        <p:txBody>
          <a:bodyPr/>
          <a:lstStyle/>
          <a:p>
            <a:pPr>
              <a:defRPr sz="3200"/>
            </a:pPr>
            <a:r>
              <a:rPr sz="2400" dirty="0"/>
              <a:t>Starting with Amazon Bedrock
</a:t>
            </a:r>
            <a:r>
              <a:rPr sz="2400" b="1" dirty="0"/>
              <a:t>Summarizing an Audio File
</a:t>
            </a:r>
            <a:r>
              <a:rPr sz="2400" dirty="0"/>
              <a:t>Enable Logging in Bedrock
Deploying an AWS Lambda Function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Summarizing an Audio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Combine Amazon Transcribe and Bedrock to process and summarize audio files.</a:t>
            </a:r>
          </a:p>
          <a:p>
            <a:r>
              <a:rPr b="1"/>
              <a:t> Key Objectives</a:t>
            </a:r>
            <a:r>
              <a:t> :</a:t>
            </a:r>
          </a:p>
          <a:p>
            <a:pPr lvl="1"/>
            <a:r>
              <a:t> Convert speech to text using Transcribe.</a:t>
            </a:r>
          </a:p>
          <a:p>
            <a:pPr lvl="1"/>
            <a:r>
              <a:t> Use Bedrock for text summarization.</a:t>
            </a:r>
          </a:p>
          <a:p>
            <a:r>
              <a:rPr b="1"/>
              <a:t> Why audio summarization matters</a:t>
            </a:r>
            <a:r>
              <a:t> :</a:t>
            </a:r>
          </a:p>
          <a:p>
            <a:pPr lvl="1"/>
            <a:r>
              <a:t> Enables efficient processing of meetings, podcasts, and videos.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Steps</a:t>
            </a:r>
            <a:r>
              <a:t> :</a:t>
            </a:r>
          </a:p>
          <a:p>
            <a:pPr lvl="1"/>
            <a:r>
              <a:t> Upload an audio file to S3.</a:t>
            </a:r>
          </a:p>
          <a:p>
            <a:pPr lvl="1"/>
            <a:r>
              <a:t> Transcribe the audio into text using Amazon Transcribe.</a:t>
            </a:r>
          </a:p>
          <a:p>
            <a:pPr lvl="1"/>
            <a:r>
              <a:t> Summarize the text with Bedrock’s generative capabilities.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Transcribing 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Use Amazon Transcribe for speech-to-text conversion: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Key Insight</a:t>
            </a:r>
            <a:r>
              <a:rPr dirty="0"/>
              <a:t> :</a:t>
            </a:r>
          </a:p>
          <a:p>
            <a:pPr lvl="1"/>
            <a:r>
              <a:rPr dirty="0"/>
              <a:t> Transcribe can handle multiple languages and audio formats, making it versatile for global applications.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77" y="1634331"/>
            <a:ext cx="8098423" cy="20129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Summarizing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Use Bedrock to summarize the transcribed text: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700918"/>
            <a:ext cx="8266716" cy="176221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Use Cases</a:t>
            </a:r>
            <a:r>
              <a:t> :</a:t>
            </a:r>
          </a:p>
          <a:p>
            <a:pPr lvl="1"/>
            <a:r>
              <a:t> Summarizing long business meetings into actionable insights.</a:t>
            </a:r>
          </a:p>
          <a:p>
            <a:pPr lvl="1"/>
            <a:r>
              <a:t> Providing quick takeaways for podcasts or webinars.</a:t>
            </a:r>
          </a:p>
          <a:p>
            <a:r>
              <a:rPr b="1"/>
              <a:t> Why it matters</a:t>
            </a:r>
            <a:r>
              <a:t> :</a:t>
            </a:r>
          </a:p>
          <a:p>
            <a:pPr lvl="1"/>
            <a:r>
              <a:t> Reduces the time needed to extract key information from audio content.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Common Issues</a:t>
            </a:r>
            <a:r>
              <a:t> :</a:t>
            </a:r>
          </a:p>
          <a:p>
            <a:pPr lvl="1"/>
            <a:r>
              <a:t> Handling poor-quality audio files.</a:t>
            </a:r>
          </a:p>
          <a:p>
            <a:pPr lvl="1"/>
            <a:r>
              <a:t> Summarizing long or complex audio transcriptions.</a:t>
            </a:r>
          </a:p>
          <a:p>
            <a:r>
              <a:rPr b="1"/>
              <a:t> Solutions</a:t>
            </a:r>
            <a:r>
              <a:t> :</a:t>
            </a:r>
          </a:p>
          <a:p>
            <a:pPr lvl="1"/>
            <a:r>
              <a:t> Use noise reduction tools to improve audio quality before transcription.</a:t>
            </a:r>
          </a:p>
          <a:p>
            <a:pPr lvl="1"/>
            <a:r>
              <a:t> Segment audio into smaller chunks for better summarization results.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2498726" y="4984481"/>
            <a:ext cx="6335713" cy="2235033"/>
          </a:xfrm>
        </p:spPr>
        <p:txBody>
          <a:bodyPr/>
          <a:lstStyle/>
          <a:p>
            <a:pPr>
              <a:defRPr sz="3200"/>
            </a:pPr>
            <a:r>
              <a:rPr sz="2400" dirty="0"/>
              <a:t>Starting with Amazon Bedrock
Summarizing an Audio File
</a:t>
            </a:r>
            <a:r>
              <a:rPr sz="2400" b="1" dirty="0"/>
              <a:t>Enable Logging in Bedrock
</a:t>
            </a:r>
            <a:r>
              <a:rPr sz="2400" dirty="0"/>
              <a:t>Deploying an AWS Lambda Function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Enable Logging in Bedrock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Logging is essential for monitoring and debugging workflows.</a:t>
            </a:r>
          </a:p>
          <a:p>
            <a:r>
              <a:rPr b="1"/>
              <a:t> Key Objectives</a:t>
            </a:r>
            <a:r>
              <a:t> :</a:t>
            </a:r>
          </a:p>
          <a:p>
            <a:pPr lvl="1"/>
            <a:r>
              <a:t> Set up CloudWatch logging for Bedrock workflows.</a:t>
            </a:r>
          </a:p>
          <a:p>
            <a:pPr lvl="1"/>
            <a:r>
              <a:t> Log and analyze API requests and responses.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Why log your Bedrock workflows?</a:t>
            </a:r>
          </a:p>
          <a:p>
            <a:pPr lvl="1"/>
            <a:r>
              <a:t> Detect and debug errors in real-time.</a:t>
            </a:r>
          </a:p>
          <a:p>
            <a:pPr lvl="1"/>
            <a:r>
              <a:t> Monitor usage patterns and optimize costs.</a:t>
            </a:r>
          </a:p>
          <a:p>
            <a:r>
              <a:rPr b="1"/>
              <a:t> AWS Services for Logging</a:t>
            </a:r>
            <a:r>
              <a:t> :</a:t>
            </a:r>
          </a:p>
          <a:p>
            <a:pPr lvl="1"/>
            <a:r>
              <a:t> Amazon CloudWatch.</a:t>
            </a:r>
          </a:p>
          <a:p>
            <a:pPr lvl="1"/>
            <a:r>
              <a:t> AWS X-Ray for distributed tracing.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2498726" y="4984481"/>
            <a:ext cx="6335713" cy="2235033"/>
          </a:xfrm>
        </p:spPr>
        <p:txBody>
          <a:bodyPr/>
          <a:lstStyle/>
          <a:p>
            <a:pPr>
              <a:defRPr sz="3200"/>
            </a:pPr>
            <a:r>
              <a:rPr sz="2400" b="1" dirty="0"/>
              <a:t>Starting with Amazon Bedrock
</a:t>
            </a:r>
            <a:r>
              <a:rPr sz="2400" dirty="0"/>
              <a:t>Summarizing an Audio File
Enable Logging in Bedrock
Deploying an AWS Lambda Function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Starting with Amazon Bedrock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</a:t>
            </a:r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99" y="1558131"/>
            <a:ext cx="66548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Logging Bedrock API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58131"/>
            <a:ext cx="7944612" cy="223150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Use CloudWatch Insights to analyze logs:</a:t>
            </a:r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Why use Insights?</a:t>
            </a:r>
          </a:p>
          <a:p>
            <a:pPr lvl="1"/>
            <a:r>
              <a:rPr dirty="0"/>
              <a:t> Provides advanced querying capabilities to extract meaningful patterns from logs.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58131"/>
            <a:ext cx="4826000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Monitor Bedrock API performance in production environments.</a:t>
            </a:r>
          </a:p>
          <a:p>
            <a:r>
              <a:t> Detect anomalies or errors in AI workflows.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2498726" y="4984481"/>
            <a:ext cx="6335713" cy="2235033"/>
          </a:xfrm>
        </p:spPr>
        <p:txBody>
          <a:bodyPr/>
          <a:lstStyle/>
          <a:p>
            <a:pPr>
              <a:defRPr sz="3200"/>
            </a:pPr>
            <a:r>
              <a:rPr sz="2400" dirty="0"/>
              <a:t>Starting with Amazon Bedrock
Summarizing an Audio File
Enable Logging in Bedrock
</a:t>
            </a:r>
            <a:r>
              <a:rPr sz="2400" b="1" dirty="0"/>
              <a:t>Deploying an AWS Lambda Function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Deploying an AWS Lambda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how to deploy serverless Lambda functions integrated with Bedrock.</a:t>
            </a:r>
          </a:p>
          <a:p>
            <a:r>
              <a:rPr b="1"/>
              <a:t> Key Objectives</a:t>
            </a:r>
            <a:r>
              <a:t> :</a:t>
            </a:r>
          </a:p>
          <a:p>
            <a:pPr lvl="1"/>
            <a:r>
              <a:t> Automate workflows with Lambda.</a:t>
            </a:r>
          </a:p>
          <a:p>
            <a:pPr lvl="1"/>
            <a:r>
              <a:t> Process events in real time using Bedrock models.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a Lambda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58131"/>
            <a:ext cx="8433562" cy="354705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Use AWS CLI for deployment:</a:t>
            </a:r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634331"/>
            <a:ext cx="8173212" cy="127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Serverless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Advantages</a:t>
            </a:r>
            <a:r>
              <a:t> :</a:t>
            </a:r>
          </a:p>
          <a:p>
            <a:pPr lvl="1"/>
            <a:r>
              <a:t> Pay-as-you-go pricing.</a:t>
            </a:r>
          </a:p>
          <a:p>
            <a:pPr lvl="1"/>
            <a:r>
              <a:t> Scales automatically with workload demand.</a:t>
            </a:r>
          </a:p>
          <a:p>
            <a:r>
              <a:rPr b="1"/>
              <a:t> Real-world Scenarios</a:t>
            </a:r>
            <a:r>
              <a:t> :</a:t>
            </a:r>
          </a:p>
          <a:p>
            <a:pPr lvl="1"/>
            <a:r>
              <a:t> Automating content generation workflows.</a:t>
            </a:r>
          </a:p>
          <a:p>
            <a:pPr lvl="1"/>
            <a:r>
              <a:t> Integrating Bedrock into event-driven architectures.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Amazon Bedrock provides a scalable way to use foundation models for generative AI.</a:t>
            </a:r>
          </a:p>
          <a:p>
            <a:r>
              <a:rPr b="1"/>
              <a:t> Key Objectives</a:t>
            </a:r>
            <a:r>
              <a:t> :</a:t>
            </a:r>
          </a:p>
          <a:p>
            <a:pPr lvl="1"/>
            <a:r>
              <a:t> Understand Bedrock’s role in simplifying access to pre-trained models.</a:t>
            </a:r>
          </a:p>
          <a:p>
            <a:pPr lvl="1"/>
            <a:r>
              <a:t> Generate text for a variety of use cases using Amazon Bedrock.</a:t>
            </a:r>
          </a:p>
          <a:p>
            <a:pPr lvl="1"/>
            <a:r>
              <a:t> Learn the basics of setting up and invoking Bedrock models.</a:t>
            </a:r>
          </a:p>
          <a:p>
            <a:r>
              <a:rPr b="1"/>
              <a:t> Why use Bedrock?</a:t>
            </a:r>
          </a:p>
          <a:p>
            <a:pPr lvl="1"/>
            <a:r>
              <a:t> Eliminates the need to train models from scratch.</a:t>
            </a:r>
          </a:p>
          <a:p>
            <a:pPr lvl="1"/>
            <a:r>
              <a:t> Provides API access to multiple pre-trained models in a secure AWS environment.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Import required libraries:</a:t>
            </a:r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r>
              <a:rPr b="1" dirty="0"/>
              <a:t> Why this is critical</a:t>
            </a:r>
            <a:r>
              <a:rPr dirty="0"/>
              <a:t> :</a:t>
            </a:r>
          </a:p>
          <a:p>
            <a:pPr lvl="1"/>
            <a:r>
              <a:rPr dirty="0"/>
              <a:t> Ensures you have the right tools for invoking Bedrock’s API efficiently.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634331"/>
            <a:ext cx="55880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Foundation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Foundation models are pre-trained on vast datasets and can perform multiple tasks.</a:t>
            </a:r>
          </a:p>
          <a:p>
            <a:r>
              <a:rPr b="1"/>
              <a:t> Examples of Foundation Models in Bedrock</a:t>
            </a:r>
            <a:r>
              <a:t> :</a:t>
            </a:r>
          </a:p>
          <a:p>
            <a:pPr lvl="1"/>
            <a:r>
              <a:t> Amazon Titan: Suitable for text generation and summarization.</a:t>
            </a:r>
          </a:p>
          <a:p>
            <a:pPr lvl="1"/>
            <a:r>
              <a:t> Anthropic Claude: Optimized for conversational AI.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 of generating text: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692451"/>
            <a:ext cx="7792212" cy="19480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Use Cases</a:t>
            </a:r>
            <a:r>
              <a:t> :</a:t>
            </a:r>
          </a:p>
          <a:p>
            <a:pPr lvl="1"/>
            <a:r>
              <a:t> Automating content creation for blogs, marketing, and reports.</a:t>
            </a:r>
          </a:p>
          <a:p>
            <a:pPr lvl="1"/>
            <a:r>
              <a:t> Summarizing long documents into concise insights.</a:t>
            </a:r>
          </a:p>
          <a:p>
            <a:r>
              <a:rPr b="1"/>
              <a:t> Benefits of Bedrock</a:t>
            </a:r>
            <a:r>
              <a:t> :</a:t>
            </a:r>
          </a:p>
          <a:p>
            <a:pPr lvl="1"/>
            <a:r>
              <a:t> No infrastructure management.</a:t>
            </a:r>
          </a:p>
          <a:p>
            <a:pPr lvl="1"/>
            <a:r>
              <a:t> Scalable model access with robust security.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Challenges</a:t>
            </a:r>
            <a:r>
              <a:t> :</a:t>
            </a:r>
          </a:p>
          <a:p>
            <a:pPr lvl="1"/>
            <a:r>
              <a:t> Ensuring relevant and high-quality text generation.</a:t>
            </a:r>
          </a:p>
          <a:p>
            <a:pPr lvl="1"/>
            <a:r>
              <a:t> Cost management with high-volume requests.</a:t>
            </a:r>
          </a:p>
          <a:p>
            <a:r>
              <a:rPr b="1"/>
              <a:t> Solutions</a:t>
            </a:r>
            <a:r>
              <a:t> :</a:t>
            </a:r>
          </a:p>
          <a:p>
            <a:pPr lvl="1"/>
            <a:r>
              <a:t> Fine-tune prompts to guide model outputs.</a:t>
            </a:r>
          </a:p>
          <a:p>
            <a:pPr lvl="1"/>
            <a:r>
              <a:t> Monitor API usage with AWS CloudWatch.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Experiment with different prompts and models to see their capabilities.</a:t>
            </a:r>
          </a:p>
          <a:p>
            <a:r>
              <a:t> Explore integration with other AWS services like S3 for seamless workflows.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378294</TotalTime>
  <Words>1107</Words>
  <Application>Microsoft Office PowerPoint</Application>
  <PresentationFormat>Custom</PresentationFormat>
  <Paragraphs>171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  <vt:lpstr>Serverless LLM with Bedrock</vt:lpstr>
      <vt:lpstr>Starting with Amazon Bedrock</vt:lpstr>
      <vt:lpstr>Introduction</vt:lpstr>
      <vt:lpstr>Setup</vt:lpstr>
      <vt:lpstr>Understanding Foundation Models</vt:lpstr>
      <vt:lpstr>Generating Text</vt:lpstr>
      <vt:lpstr>Applications</vt:lpstr>
      <vt:lpstr>Challenges and Solutions</vt:lpstr>
      <vt:lpstr>Next Steps</vt:lpstr>
      <vt:lpstr>Summarizing an Audio File</vt:lpstr>
      <vt:lpstr>Introduction</vt:lpstr>
      <vt:lpstr>Workflow Overview</vt:lpstr>
      <vt:lpstr>Transcribing Audio</vt:lpstr>
      <vt:lpstr>Summarizing Text</vt:lpstr>
      <vt:lpstr>Real-World Applications</vt:lpstr>
      <vt:lpstr>Challenges</vt:lpstr>
      <vt:lpstr>Enable Logging in Bedrock</vt:lpstr>
      <vt:lpstr>Introduction</vt:lpstr>
      <vt:lpstr>Importance of Logging</vt:lpstr>
      <vt:lpstr>Setting Up Logging</vt:lpstr>
      <vt:lpstr>Logging Bedrock API Calls</vt:lpstr>
      <vt:lpstr>Advanced Logging</vt:lpstr>
      <vt:lpstr>Applications</vt:lpstr>
      <vt:lpstr>Deploying an AWS Lambda Function</vt:lpstr>
      <vt:lpstr>Introduction</vt:lpstr>
      <vt:lpstr>Setting Up a Lambda Function</vt:lpstr>
      <vt:lpstr>Deployment Steps</vt:lpstr>
      <vt:lpstr>Benefits of Serverless Architecture</vt:lpstr>
    </vt:vector>
  </TitlesOfParts>
  <Company>Elephant Scale LLC &amp; LearningPatterns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Marlon Sanguino</cp:lastModifiedBy>
  <cp:revision>4136</cp:revision>
  <cp:lastPrinted>2010-01-03T02:41:41Z</cp:lastPrinted>
  <dcterms:created xsi:type="dcterms:W3CDTF">2010-07-13T15:22:01Z</dcterms:created>
  <dcterms:modified xsi:type="dcterms:W3CDTF">2024-12-03T04:06:24Z</dcterms:modified>
</cp:coreProperties>
</file>