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- 3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093384"/>
              </p:ext>
            </p:extLst>
          </p:nvPr>
        </p:nvGraphicFramePr>
        <p:xfrm>
          <a:off x="237744" y="963771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Threat modeling  Common attacks Secure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Countermeasures  Authorization and authentication  Session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Modern security frameworks  Framework architecture  Securing the runtime environment  Security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363</Words>
  <Application>Microsoft Macintosh PowerPoint</Application>
  <PresentationFormat>Custom</PresentationFormat>
  <Paragraphs>114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 Bold</vt:lpstr>
      <vt:lpstr>Arial</vt:lpstr>
      <vt:lpstr>Garamond</vt:lpstr>
      <vt:lpstr>Monotype Sorts</vt:lpstr>
      <vt:lpstr>Times New Roman</vt:lpstr>
      <vt:lpstr>Verdana</vt:lpstr>
      <vt:lpstr>Wingdings</vt:lpstr>
      <vt:lpstr>LPc_New</vt:lpstr>
      <vt:lpstr>Secure Coding</vt:lpstr>
      <vt:lpstr>Agenda - 3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2021-09-03T16:15:59Z</dcterms:modified>
</cp:coreProperties>
</file>