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8297850" cx="9372600"/>
  <p:notesSz cx="7315200" cy="9601200"/>
  <p:embeddedFontLst>
    <p:embeddedFont>
      <p:font typeface="Garamon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4">
          <p15:clr>
            <a:srgbClr val="A4A3A4"/>
          </p15:clr>
        </p15:guide>
        <p15:guide id="2" pos="2952">
          <p15:clr>
            <a:srgbClr val="A4A3A4"/>
          </p15:clr>
        </p15:guide>
      </p15:sldGuideLst>
    </p:ext>
    <p:ext uri="{2D200454-40CA-4A62-9FC3-DE9A4176ACB9}">
      <p15:notesGuideLst>
        <p15:guide id="1" orient="horz" pos="3024">
          <p15:clr>
            <a:srgbClr val="A4A3A4"/>
          </p15:clr>
        </p15:guide>
        <p15:guide id="2" pos="2308">
          <p15:clr>
            <a:srgbClr val="A4A3A4"/>
          </p15:clr>
        </p15:guide>
      </p15:notesGuideLst>
    </p:ext>
    <p:ext uri="http://customooxmlschemas.google.com/">
      <go:slidesCustomData xmlns:go="http://customooxmlschemas.google.com/" r:id="rId21" roundtripDataSignature="AMtx7mhc/3z1dUo8zkOB677qoAv/zP+i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4" orient="horz"/>
        <p:guide pos="2952"/>
      </p:guideLst>
    </p:cSldViewPr>
  </p:slideViewPr>
  <p:notesViewPr>
    <p:cSldViewPr snapToGrid="0">
      <p:cViewPr varScale="1">
        <p:scale>
          <a:sx n="100" d="100"/>
          <a:sy n="100" d="100"/>
        </p:scale>
        <p:origin x="0" y="0"/>
      </p:cViewPr>
      <p:guideLst>
        <p:guide pos="3024" orient="horz"/>
        <p:guide pos="230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Garamond-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aramo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aramond-italic.fntdata"/><Relationship Id="rId6" Type="http://schemas.openxmlformats.org/officeDocument/2006/relationships/slide" Target="slides/slide1.xml"/><Relationship Id="rId18" Type="http://schemas.openxmlformats.org/officeDocument/2006/relationships/font" Target="fonts/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1" type="ftr"/>
          </p:nvPr>
        </p:nvSpPr>
        <p:spPr>
          <a:xfrm>
            <a:off x="1365250" y="9388475"/>
            <a:ext cx="4578350" cy="173038"/>
          </a:xfrm>
          <a:prstGeom prst="rect">
            <a:avLst/>
          </a:prstGeom>
          <a:noFill/>
          <a:ln>
            <a:noFill/>
          </a:ln>
        </p:spPr>
        <p:txBody>
          <a:bodyPr anchorCtr="1" anchor="b" bIns="0" lIns="0" spcFirstLastPara="1" rIns="0" wrap="square" tIns="0">
            <a:noAutofit/>
          </a:bodyPr>
          <a:lstStyle>
            <a:lvl1pPr lvl="0" marR="0" rtl="0" algn="ctr">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dk1"/>
                </a:solidFill>
                <a:latin typeface="Garamond"/>
                <a:ea typeface="Garamond"/>
                <a:cs typeface="Garamond"/>
                <a:sym typeface="Garamond"/>
              </a:defRPr>
            </a:lvl9pPr>
          </a:lstStyle>
          <a:p/>
        </p:txBody>
      </p:sp>
      <p:sp>
        <p:nvSpPr>
          <p:cNvPr id="5" name="Google Shape;5;n"/>
          <p:cNvSpPr txBox="1"/>
          <p:nvPr>
            <p:ph idx="12" type="sldNum"/>
          </p:nvPr>
        </p:nvSpPr>
        <p:spPr>
          <a:xfrm>
            <a:off x="6400800" y="9388475"/>
            <a:ext cx="554038" cy="173038"/>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1" i="0" lang="en-US" sz="1000" u="none" cap="none" strike="noStrike">
                <a:solidFill>
                  <a:schemeClr val="dk1"/>
                </a:solidFill>
                <a:latin typeface="Arial"/>
                <a:ea typeface="Arial"/>
                <a:cs typeface="Arial"/>
                <a:sym typeface="Arial"/>
              </a:rPr>
              <a:t>‹#›</a:t>
            </a:fld>
            <a:endParaRPr b="1" i="0" sz="1000" u="none" cap="none" strike="noStrike">
              <a:solidFill>
                <a:schemeClr val="dk1"/>
              </a:solidFill>
              <a:latin typeface="Arial"/>
              <a:ea typeface="Arial"/>
              <a:cs typeface="Arial"/>
              <a:sym typeface="Arial"/>
            </a:endParaRPr>
          </a:p>
        </p:txBody>
      </p:sp>
      <p:sp>
        <p:nvSpPr>
          <p:cNvPr id="6" name="Google Shape;6;n"/>
          <p:cNvSpPr txBox="1"/>
          <p:nvPr/>
        </p:nvSpPr>
        <p:spPr>
          <a:xfrm>
            <a:off x="271463" y="5176838"/>
            <a:ext cx="617537" cy="254000"/>
          </a:xfrm>
          <a:prstGeom prst="rect">
            <a:avLst/>
          </a:prstGeom>
          <a:noFill/>
          <a:ln>
            <a:noFill/>
          </a:ln>
        </p:spPr>
        <p:txBody>
          <a:bodyPr anchorCtr="0" anchor="t" bIns="48175" lIns="96375" spcFirstLastPara="1" rIns="96375" wrap="square" tIns="48175">
            <a:noAutofit/>
          </a:bodyPr>
          <a:lstStyle/>
          <a:p>
            <a:pPr indent="0" lvl="0" marL="0" marR="0" rtl="0" algn="l">
              <a:spcBef>
                <a:spcPts val="0"/>
              </a:spcBef>
              <a:spcAft>
                <a:spcPts val="0"/>
              </a:spcAft>
              <a:buNone/>
            </a:pPr>
            <a:r>
              <a:rPr b="1" i="0" lang="en-US" sz="1200" u="sng" cap="none" strike="noStrike">
                <a:solidFill>
                  <a:schemeClr val="dk1"/>
                </a:solidFill>
                <a:latin typeface="Times New Roman"/>
                <a:ea typeface="Times New Roman"/>
                <a:cs typeface="Times New Roman"/>
                <a:sym typeface="Times New Roman"/>
              </a:rPr>
              <a:t>Notes:</a:t>
            </a:r>
            <a:endParaRPr/>
          </a:p>
        </p:txBody>
      </p:sp>
      <p:sp>
        <p:nvSpPr>
          <p:cNvPr id="7" name="Google Shape;7;n"/>
          <p:cNvSpPr txBox="1"/>
          <p:nvPr>
            <p:ph idx="1" type="body"/>
          </p:nvPr>
        </p:nvSpPr>
        <p:spPr>
          <a:xfrm>
            <a:off x="322263" y="5462588"/>
            <a:ext cx="6607175" cy="3751262"/>
          </a:xfrm>
          <a:prstGeom prst="rect">
            <a:avLst/>
          </a:prstGeom>
          <a:noFill/>
          <a:ln>
            <a:noFill/>
          </a:ln>
        </p:spPr>
        <p:txBody>
          <a:bodyPr anchorCtr="0" anchor="t" bIns="45750" lIns="91525" spcFirstLastPara="1" rIns="91525" wrap="square" tIns="45750">
            <a:noAutofit/>
          </a:bodyPr>
          <a:lstStyle>
            <a:lvl1pPr indent="-228600" lvl="0" marL="457200" marR="0" rtl="0" algn="l">
              <a:spcBef>
                <a:spcPts val="360"/>
              </a:spcBef>
              <a:spcAft>
                <a:spcPts val="0"/>
              </a:spcAft>
              <a:buClr>
                <a:schemeClr val="dk1"/>
              </a:buClr>
              <a:buSzPts val="780"/>
              <a:buFont typeface="Noto Sans Symbols"/>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dk1"/>
              </a:buClr>
              <a:buSzPts val="1200"/>
              <a:buFont typeface="Times New Roman"/>
              <a:buNone/>
              <a:defRPr b="0" i="0" sz="12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360"/>
              </a:spcBef>
              <a:spcAft>
                <a:spcPts val="0"/>
              </a:spcAft>
              <a:buClr>
                <a:schemeClr val="dk1"/>
              </a:buClr>
              <a:buSzPts val="1200"/>
              <a:buFont typeface="Times New Roman"/>
              <a:buChar char="•"/>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cxnSp>
        <p:nvCxnSpPr>
          <p:cNvPr id="8" name="Google Shape;8;n"/>
          <p:cNvCxnSpPr/>
          <p:nvPr/>
        </p:nvCxnSpPr>
        <p:spPr>
          <a:xfrm>
            <a:off x="322263" y="9324975"/>
            <a:ext cx="6653212" cy="0"/>
          </a:xfrm>
          <a:prstGeom prst="straightConnector1">
            <a:avLst/>
          </a:prstGeom>
          <a:noFill/>
          <a:ln cap="flat" cmpd="sng" w="12700">
            <a:solidFill>
              <a:srgbClr val="000000"/>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39" name="Google Shape;39;p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02" name="Google Shape;102;p11: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2: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109" name="Google Shape;109;p1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46" name="Google Shape;46;p2: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3: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53" name="Google Shape;53;p3: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60" name="Google Shape;60;p4: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5: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67" name="Google Shape;67;p5: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6: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74" name="Google Shape;74;p6: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81" name="Google Shape;81;p7: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88" name="Google Shape;88;p8: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0:notes"/>
          <p:cNvSpPr txBox="1"/>
          <p:nvPr>
            <p:ph idx="1" type="body"/>
          </p:nvPr>
        </p:nvSpPr>
        <p:spPr>
          <a:xfrm>
            <a:off x="322263" y="5462588"/>
            <a:ext cx="6607175" cy="3751262"/>
          </a:xfrm>
          <a:prstGeom prst="rect">
            <a:avLst/>
          </a:prstGeom>
        </p:spPr>
        <p:txBody>
          <a:bodyPr anchorCtr="0" anchor="t" bIns="45750" lIns="91525" spcFirstLastPara="1" rIns="91525" wrap="square" tIns="45750">
            <a:noAutofit/>
          </a:bodyPr>
          <a:lstStyle/>
          <a:p>
            <a:pPr indent="0" lvl="0" marL="0" rtl="0" algn="l">
              <a:spcBef>
                <a:spcPts val="360"/>
              </a:spcBef>
              <a:spcAft>
                <a:spcPts val="0"/>
              </a:spcAft>
              <a:buNone/>
            </a:pPr>
            <a:r>
              <a:t/>
            </a:r>
            <a:endParaRPr/>
          </a:p>
        </p:txBody>
      </p:sp>
      <p:sp>
        <p:nvSpPr>
          <p:cNvPr id="95" name="Google Shape;95;p10:notes"/>
          <p:cNvSpPr/>
          <p:nvPr>
            <p:ph idx="2" type="sldImg"/>
          </p:nvPr>
        </p:nvSpPr>
        <p:spPr>
          <a:xfrm>
            <a:off x="968375" y="473075"/>
            <a:ext cx="5365750" cy="4751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5" name="Shape 15"/>
        <p:cNvGrpSpPr/>
        <p:nvPr/>
      </p:nvGrpSpPr>
      <p:grpSpPr>
        <a:xfrm>
          <a:off x="0" y="0"/>
          <a:ext cx="0" cy="0"/>
          <a:chOff x="0" y="0"/>
          <a:chExt cx="0" cy="0"/>
        </a:xfrm>
      </p:grpSpPr>
      <p:pic>
        <p:nvPicPr>
          <p:cNvPr id="16" name="Google Shape;16;p14"/>
          <p:cNvPicPr preferRelativeResize="0"/>
          <p:nvPr/>
        </p:nvPicPr>
        <p:blipFill rotWithShape="1">
          <a:blip r:embed="rId2">
            <a:alphaModFix/>
          </a:blip>
          <a:srcRect b="0" l="0" r="0" t="19473"/>
          <a:stretch/>
        </p:blipFill>
        <p:spPr>
          <a:xfrm>
            <a:off x="1" y="-1801"/>
            <a:ext cx="2498725" cy="8308927"/>
          </a:xfrm>
          <a:prstGeom prst="rect">
            <a:avLst/>
          </a:prstGeom>
          <a:noFill/>
          <a:ln>
            <a:noFill/>
          </a:ln>
        </p:spPr>
      </p:pic>
      <p:sp>
        <p:nvSpPr>
          <p:cNvPr id="17" name="Google Shape;17;p14"/>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lvl1pPr lvl="0" algn="r">
              <a:spcBef>
                <a:spcPts val="400"/>
              </a:spcBef>
              <a:spcAft>
                <a:spcPts val="0"/>
              </a:spcAft>
              <a:buSzPts val="1300"/>
              <a:buFont typeface="Arial"/>
              <a:buNone/>
              <a:defRPr sz="2000"/>
            </a:lvl1pPr>
            <a:lvl2pPr lvl="1" algn="l">
              <a:spcBef>
                <a:spcPts val="360"/>
              </a:spcBef>
              <a:spcAft>
                <a:spcPts val="0"/>
              </a:spcAft>
              <a:buSzPts val="1800"/>
              <a:buChar char="–"/>
              <a:defRPr/>
            </a:lvl2pPr>
            <a:lvl3pPr lvl="2" algn="l">
              <a:spcBef>
                <a:spcPts val="360"/>
              </a:spcBef>
              <a:spcAft>
                <a:spcPts val="0"/>
              </a:spcAft>
              <a:buClr>
                <a:srgbClr val="000000"/>
              </a:buClr>
              <a:buSzPts val="1800"/>
              <a:buChar char="•"/>
              <a:defRPr/>
            </a:lvl3pPr>
            <a:lvl4pPr lvl="3" algn="l">
              <a:spcBef>
                <a:spcPts val="0"/>
              </a:spcBef>
              <a:spcAft>
                <a:spcPts val="0"/>
              </a:spcAft>
              <a:buSzPts val="1170"/>
              <a:buChar char="‒"/>
              <a:defRPr/>
            </a:lvl4pPr>
            <a:lvl5pPr lvl="4" algn="l">
              <a:spcBef>
                <a:spcPts val="360"/>
              </a:spcBef>
              <a:spcAft>
                <a:spcPts val="0"/>
              </a:spcAft>
              <a:buSzPts val="1400"/>
              <a:buNone/>
              <a:defRPr/>
            </a:lvl5pPr>
            <a:lvl6pPr lvl="5" algn="l">
              <a:spcBef>
                <a:spcPts val="360"/>
              </a:spcBef>
              <a:spcAft>
                <a:spcPts val="0"/>
              </a:spcAft>
              <a:buSzPts val="1400"/>
              <a:buNone/>
              <a:defRPr/>
            </a:lvl6pPr>
            <a:lvl7pPr lvl="6" algn="l">
              <a:spcBef>
                <a:spcPts val="360"/>
              </a:spcBef>
              <a:spcAft>
                <a:spcPts val="0"/>
              </a:spcAft>
              <a:buSzPts val="1400"/>
              <a:buNone/>
              <a:defRPr/>
            </a:lvl7pPr>
            <a:lvl8pPr lvl="7" algn="l">
              <a:spcBef>
                <a:spcPts val="360"/>
              </a:spcBef>
              <a:spcAft>
                <a:spcPts val="0"/>
              </a:spcAft>
              <a:buSzPts val="1400"/>
              <a:buNone/>
              <a:defRPr/>
            </a:lvl8pPr>
            <a:lvl9pPr lvl="8" algn="l">
              <a:spcBef>
                <a:spcPts val="360"/>
              </a:spcBef>
              <a:spcAft>
                <a:spcPts val="0"/>
              </a:spcAft>
              <a:buSzPts val="1400"/>
              <a:buNone/>
              <a:defRPr/>
            </a:lvl9pPr>
          </a:lstStyle>
          <a:p/>
        </p:txBody>
      </p:sp>
      <p:sp>
        <p:nvSpPr>
          <p:cNvPr id="18" name="Google Shape;18;p14"/>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2" name="Google Shape;22;p15"/>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5"/>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4" name="Shape 24"/>
        <p:cNvGrpSpPr/>
        <p:nvPr/>
      </p:nvGrpSpPr>
      <p:grpSpPr>
        <a:xfrm>
          <a:off x="0" y="0"/>
          <a:ext cx="0" cy="0"/>
          <a:chOff x="0" y="0"/>
          <a:chExt cx="0" cy="0"/>
        </a:xfrm>
      </p:grpSpPr>
      <p:sp>
        <p:nvSpPr>
          <p:cNvPr id="25" name="Google Shape;25;p1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7" name="Google Shape;27;p16"/>
          <p:cNvSpPr txBox="1"/>
          <p:nvPr>
            <p:ph idx="2" type="body"/>
          </p:nvPr>
        </p:nvSpPr>
        <p:spPr>
          <a:xfrm>
            <a:off x="4762500" y="994975"/>
            <a:ext cx="4375150" cy="332106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8" name="Google Shape;28;p16"/>
          <p:cNvSpPr txBox="1"/>
          <p:nvPr>
            <p:ph idx="3" type="body"/>
          </p:nvPr>
        </p:nvSpPr>
        <p:spPr>
          <a:xfrm>
            <a:off x="4762500" y="4500439"/>
            <a:ext cx="4375150" cy="3322987"/>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29" name="Google Shape;29;p16"/>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16"/>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1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 type="body"/>
          </p:nvPr>
        </p:nvSpPr>
        <p:spPr>
          <a:xfrm>
            <a:off x="23495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4" name="Google Shape;34;p17"/>
          <p:cNvSpPr txBox="1"/>
          <p:nvPr>
            <p:ph idx="2" type="body"/>
          </p:nvPr>
        </p:nvSpPr>
        <p:spPr>
          <a:xfrm>
            <a:off x="4762500" y="994976"/>
            <a:ext cx="4375150" cy="6828450"/>
          </a:xfrm>
          <a:prstGeom prst="rect">
            <a:avLst/>
          </a:prstGeom>
          <a:noFill/>
          <a:ln>
            <a:noFill/>
          </a:ln>
        </p:spPr>
        <p:txBody>
          <a:bodyPr anchorCtr="0" anchor="t" bIns="46000" lIns="92000" spcFirstLastPara="1" rIns="92000" wrap="square" tIns="46000">
            <a:normAutofit/>
          </a:bodyPr>
          <a:lstStyle>
            <a:lvl1pPr indent="-302895" lvl="0" marL="457200" algn="l">
              <a:spcBef>
                <a:spcPts val="360"/>
              </a:spcBef>
              <a:spcAft>
                <a:spcPts val="0"/>
              </a:spcAft>
              <a:buSzPts val="117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Clr>
                <a:srgbClr val="000000"/>
              </a:buClr>
              <a:buSzPts val="1800"/>
              <a:buChar char="•"/>
              <a:defRPr/>
            </a:lvl3pPr>
            <a:lvl4pPr indent="-302894" lvl="3" marL="1828800" algn="l">
              <a:spcBef>
                <a:spcPts val="0"/>
              </a:spcBef>
              <a:spcAft>
                <a:spcPts val="0"/>
              </a:spcAft>
              <a:buSzPts val="1170"/>
              <a:buChar char="‒"/>
              <a:defRPr/>
            </a:lvl4pPr>
            <a:lvl5pPr indent="-228600" lvl="4" marL="2286000" algn="l">
              <a:spcBef>
                <a:spcPts val="360"/>
              </a:spcBef>
              <a:spcAft>
                <a:spcPts val="0"/>
              </a:spcAft>
              <a:buSzPts val="1400"/>
              <a:buNone/>
              <a:defRPr/>
            </a:lvl5pPr>
            <a:lvl6pPr indent="-228600" lvl="5" marL="2743200" algn="l">
              <a:spcBef>
                <a:spcPts val="360"/>
              </a:spcBef>
              <a:spcAft>
                <a:spcPts val="0"/>
              </a:spcAft>
              <a:buSzPts val="1400"/>
              <a:buNone/>
              <a:defRPr/>
            </a:lvl6pPr>
            <a:lvl7pPr indent="-228600" lvl="6" marL="3200400" algn="l">
              <a:spcBef>
                <a:spcPts val="360"/>
              </a:spcBef>
              <a:spcAft>
                <a:spcPts val="0"/>
              </a:spcAft>
              <a:buSzPts val="1400"/>
              <a:buNone/>
              <a:defRPr/>
            </a:lvl7pPr>
            <a:lvl8pPr indent="-228600" lvl="7" marL="3657600" algn="l">
              <a:spcBef>
                <a:spcPts val="360"/>
              </a:spcBef>
              <a:spcAft>
                <a:spcPts val="0"/>
              </a:spcAft>
              <a:buSzPts val="1400"/>
              <a:buNone/>
              <a:defRPr/>
            </a:lvl8pPr>
            <a:lvl9pPr indent="-228600" lvl="8" marL="4114800" algn="l">
              <a:spcBef>
                <a:spcPts val="360"/>
              </a:spcBef>
              <a:spcAft>
                <a:spcPts val="0"/>
              </a:spcAft>
              <a:buSzPts val="1400"/>
              <a:buNone/>
              <a:defRPr/>
            </a:lvl9pPr>
          </a:lstStyle>
          <a:p/>
        </p:txBody>
      </p:sp>
      <p:sp>
        <p:nvSpPr>
          <p:cNvPr id="35" name="Google Shape;35;p17"/>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algn="r">
              <a:spcBef>
                <a:spcPts val="0"/>
              </a:spcBef>
              <a:spcAft>
                <a:spcPts val="0"/>
              </a:spcAft>
              <a:buNone/>
              <a:defRPr b="1" sz="1000">
                <a:solidFill>
                  <a:srgbClr val="000000"/>
                </a:solidFill>
                <a:latin typeface="Arial"/>
                <a:ea typeface="Arial"/>
                <a:cs typeface="Arial"/>
                <a:sym typeface="Arial"/>
              </a:defRPr>
            </a:lvl1pPr>
            <a:lvl2pPr indent="0" lvl="1" marL="0" marR="0" algn="r">
              <a:spcBef>
                <a:spcPts val="0"/>
              </a:spcBef>
              <a:spcAft>
                <a:spcPts val="0"/>
              </a:spcAft>
              <a:buNone/>
              <a:defRPr b="1" sz="1000">
                <a:solidFill>
                  <a:srgbClr val="000000"/>
                </a:solidFill>
                <a:latin typeface="Arial"/>
                <a:ea typeface="Arial"/>
                <a:cs typeface="Arial"/>
                <a:sym typeface="Arial"/>
              </a:defRPr>
            </a:lvl2pPr>
            <a:lvl3pPr indent="0" lvl="2" marL="0" marR="0" algn="r">
              <a:spcBef>
                <a:spcPts val="0"/>
              </a:spcBef>
              <a:spcAft>
                <a:spcPts val="0"/>
              </a:spcAft>
              <a:buNone/>
              <a:defRPr b="1" sz="1000">
                <a:solidFill>
                  <a:srgbClr val="000000"/>
                </a:solidFill>
                <a:latin typeface="Arial"/>
                <a:ea typeface="Arial"/>
                <a:cs typeface="Arial"/>
                <a:sym typeface="Arial"/>
              </a:defRPr>
            </a:lvl3pPr>
            <a:lvl4pPr indent="0" lvl="3" marL="0" marR="0" algn="r">
              <a:spcBef>
                <a:spcPts val="0"/>
              </a:spcBef>
              <a:spcAft>
                <a:spcPts val="0"/>
              </a:spcAft>
              <a:buNone/>
              <a:defRPr b="1" sz="1000">
                <a:solidFill>
                  <a:srgbClr val="000000"/>
                </a:solidFill>
                <a:latin typeface="Arial"/>
                <a:ea typeface="Arial"/>
                <a:cs typeface="Arial"/>
                <a:sym typeface="Arial"/>
              </a:defRPr>
            </a:lvl4pPr>
            <a:lvl5pPr indent="0" lvl="4" marL="0" marR="0" algn="r">
              <a:spcBef>
                <a:spcPts val="0"/>
              </a:spcBef>
              <a:spcAft>
                <a:spcPts val="0"/>
              </a:spcAft>
              <a:buNone/>
              <a:defRPr b="1" sz="1000">
                <a:solidFill>
                  <a:srgbClr val="000000"/>
                </a:solidFill>
                <a:latin typeface="Arial"/>
                <a:ea typeface="Arial"/>
                <a:cs typeface="Arial"/>
                <a:sym typeface="Arial"/>
              </a:defRPr>
            </a:lvl5pPr>
            <a:lvl6pPr indent="0" lvl="5" marL="0" marR="0" algn="r">
              <a:spcBef>
                <a:spcPts val="0"/>
              </a:spcBef>
              <a:spcAft>
                <a:spcPts val="0"/>
              </a:spcAft>
              <a:buNone/>
              <a:defRPr b="1" sz="1000">
                <a:solidFill>
                  <a:srgbClr val="000000"/>
                </a:solidFill>
                <a:latin typeface="Arial"/>
                <a:ea typeface="Arial"/>
                <a:cs typeface="Arial"/>
                <a:sym typeface="Arial"/>
              </a:defRPr>
            </a:lvl6pPr>
            <a:lvl7pPr indent="0" lvl="6" marL="0" marR="0" algn="r">
              <a:spcBef>
                <a:spcPts val="0"/>
              </a:spcBef>
              <a:spcAft>
                <a:spcPts val="0"/>
              </a:spcAft>
              <a:buNone/>
              <a:defRPr b="1" sz="1000">
                <a:solidFill>
                  <a:srgbClr val="000000"/>
                </a:solidFill>
                <a:latin typeface="Arial"/>
                <a:ea typeface="Arial"/>
                <a:cs typeface="Arial"/>
                <a:sym typeface="Arial"/>
              </a:defRPr>
            </a:lvl7pPr>
            <a:lvl8pPr indent="0" lvl="7" marL="0" marR="0" algn="r">
              <a:spcBef>
                <a:spcPts val="0"/>
              </a:spcBef>
              <a:spcAft>
                <a:spcPts val="0"/>
              </a:spcAft>
              <a:buNone/>
              <a:defRPr b="1" sz="1000">
                <a:solidFill>
                  <a:srgbClr val="000000"/>
                </a:solidFill>
                <a:latin typeface="Arial"/>
                <a:ea typeface="Arial"/>
                <a:cs typeface="Arial"/>
                <a:sym typeface="Arial"/>
              </a:defRPr>
            </a:lvl8pPr>
            <a:lvl9pPr indent="0" lvl="8" marL="0" marR="0" algn="r">
              <a:spcBef>
                <a:spcPts val="0"/>
              </a:spcBef>
              <a:spcAft>
                <a:spcPts val="0"/>
              </a:spcAft>
              <a:buNone/>
              <a:defRPr b="1" sz="1000">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17"/>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lvl1pPr indent="-327660" lvl="0" marL="457200" marR="0" rtl="0" algn="l">
              <a:spcBef>
                <a:spcPts val="480"/>
              </a:spcBef>
              <a:spcAft>
                <a:spcPts val="0"/>
              </a:spcAft>
              <a:buClr>
                <a:schemeClr val="lt2"/>
              </a:buClr>
              <a:buSzPts val="1560"/>
              <a:buFont typeface="Noto Sans Symbols"/>
              <a:buChar char="◆"/>
              <a:defRPr b="0" i="0" sz="2400" u="none" cap="none" strike="noStrike">
                <a:solidFill>
                  <a:srgbClr val="000000"/>
                </a:solidFill>
                <a:latin typeface="Arial"/>
                <a:ea typeface="Arial"/>
                <a:cs typeface="Arial"/>
                <a:sym typeface="Arial"/>
              </a:defRPr>
            </a:lvl1pPr>
            <a:lvl2pPr indent="-368300" lvl="1" marL="914400" marR="0" rtl="0" algn="l">
              <a:spcBef>
                <a:spcPts val="440"/>
              </a:spcBef>
              <a:spcAft>
                <a:spcPts val="0"/>
              </a:spcAft>
              <a:buClr>
                <a:srgbClr val="000000"/>
              </a:buClr>
              <a:buSzPts val="2200"/>
              <a:buFont typeface="Arial"/>
              <a:buChar char="–"/>
              <a:defRPr b="0" i="0" sz="2200" u="none" cap="none" strike="noStrike">
                <a:solidFill>
                  <a:srgbClr val="000000"/>
                </a:solidFill>
                <a:latin typeface="Arial"/>
                <a:ea typeface="Arial"/>
                <a:cs typeface="Arial"/>
                <a:sym typeface="Arial"/>
              </a:defRPr>
            </a:lvl2pPr>
            <a:lvl3pPr indent="-355600" lvl="2" marL="1371600" marR="0" rtl="0" algn="l">
              <a:spcBef>
                <a:spcPts val="400"/>
              </a:spcBef>
              <a:spcAft>
                <a:spcPts val="0"/>
              </a:spcAft>
              <a:buClr>
                <a:srgbClr val="000000"/>
              </a:buClr>
              <a:buSzPts val="2000"/>
              <a:buFont typeface="Arial"/>
              <a:buChar char="•"/>
              <a:defRPr b="0" i="0" sz="2000" u="none" cap="none" strike="noStrike">
                <a:solidFill>
                  <a:srgbClr val="000000"/>
                </a:solidFill>
                <a:latin typeface="Arial"/>
                <a:ea typeface="Arial"/>
                <a:cs typeface="Arial"/>
                <a:sym typeface="Arial"/>
              </a:defRPr>
            </a:lvl3pPr>
            <a:lvl4pPr indent="-302894" lvl="3" marL="1828800" marR="0" rtl="0" algn="l">
              <a:spcBef>
                <a:spcPts val="0"/>
              </a:spcBef>
              <a:spcAft>
                <a:spcPts val="0"/>
              </a:spcAft>
              <a:buClr>
                <a:srgbClr val="5F5F5F"/>
              </a:buClr>
              <a:buSzPts val="1170"/>
              <a:buFont typeface="Arial"/>
              <a:buChar char="‒"/>
              <a:defRPr b="0" i="0" sz="1800" u="none" cap="none" strike="noStrike">
                <a:solidFill>
                  <a:srgbClr val="000000"/>
                </a:solidFill>
                <a:latin typeface="Arial"/>
                <a:ea typeface="Arial"/>
                <a:cs typeface="Arial"/>
                <a:sym typeface="Arial"/>
              </a:defRPr>
            </a:lvl4pPr>
            <a:lvl5pPr indent="-228600" lvl="4" marL="22860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60"/>
              </a:spcBef>
              <a:spcAft>
                <a:spcPts val="0"/>
              </a:spcAft>
              <a:buSzPts val="1400"/>
              <a:buNone/>
              <a:defRPr b="0" i="0" sz="800" u="none" cap="none" strike="noStrike">
                <a:solidFill>
                  <a:schemeClr val="lt1"/>
                </a:solidFill>
                <a:latin typeface="Times New Roman"/>
                <a:ea typeface="Times New Roman"/>
                <a:cs typeface="Times New Roman"/>
                <a:sym typeface="Times New Roman"/>
              </a:defRPr>
            </a:lvl9pPr>
          </a:lstStyle>
          <a:p/>
        </p:txBody>
      </p:sp>
      <p:sp>
        <p:nvSpPr>
          <p:cNvPr id="11" name="Google Shape;11;p13"/>
          <p:cNvSpPr txBox="1"/>
          <p:nvPr>
            <p:ph idx="12" type="sldNum"/>
          </p:nvPr>
        </p:nvSpPr>
        <p:spPr>
          <a:xfrm>
            <a:off x="8777288" y="7961724"/>
            <a:ext cx="546100" cy="272754"/>
          </a:xfrm>
          <a:prstGeom prst="rect">
            <a:avLst/>
          </a:prstGeom>
          <a:noFill/>
          <a:ln>
            <a:noFill/>
          </a:ln>
        </p:spPr>
        <p:txBody>
          <a:bodyPr anchorCtr="0" anchor="b" bIns="0" lIns="0" spcFirstLastPara="1" rIns="0" wrap="square" tIns="0">
            <a:noAutofit/>
          </a:bodyPr>
          <a:lstStyle>
            <a:lvl1pPr indent="0" lvl="0" marL="0" marR="0" rtl="0" algn="r">
              <a:spcBef>
                <a:spcPts val="0"/>
              </a:spcBef>
              <a:spcAft>
                <a:spcPts val="0"/>
              </a:spcAft>
              <a:buNone/>
              <a:defRPr b="1" i="0" sz="1000" u="none" cap="none" strike="noStrike">
                <a:solidFill>
                  <a:srgbClr val="000000"/>
                </a:solidFill>
                <a:latin typeface="Arial"/>
                <a:ea typeface="Arial"/>
                <a:cs typeface="Arial"/>
                <a:sym typeface="Arial"/>
              </a:defRPr>
            </a:lvl1pPr>
            <a:lvl2pPr indent="0" lvl="1" marL="0" marR="0" rtl="0" algn="r">
              <a:spcBef>
                <a:spcPts val="0"/>
              </a:spcBef>
              <a:spcAft>
                <a:spcPts val="0"/>
              </a:spcAft>
              <a:buNone/>
              <a:defRPr b="1" i="0" sz="1000" u="none" cap="none" strike="noStrike">
                <a:solidFill>
                  <a:srgbClr val="000000"/>
                </a:solidFill>
                <a:latin typeface="Arial"/>
                <a:ea typeface="Arial"/>
                <a:cs typeface="Arial"/>
                <a:sym typeface="Arial"/>
              </a:defRPr>
            </a:lvl2pPr>
            <a:lvl3pPr indent="0" lvl="2" marL="0" marR="0" rtl="0" algn="r">
              <a:spcBef>
                <a:spcPts val="0"/>
              </a:spcBef>
              <a:spcAft>
                <a:spcPts val="0"/>
              </a:spcAft>
              <a:buNone/>
              <a:defRPr b="1" i="0" sz="1000" u="none" cap="none" strike="noStrike">
                <a:solidFill>
                  <a:srgbClr val="000000"/>
                </a:solidFill>
                <a:latin typeface="Arial"/>
                <a:ea typeface="Arial"/>
                <a:cs typeface="Arial"/>
                <a:sym typeface="Arial"/>
              </a:defRPr>
            </a:lvl3pPr>
            <a:lvl4pPr indent="0" lvl="3" marL="0" marR="0" rtl="0" algn="r">
              <a:spcBef>
                <a:spcPts val="0"/>
              </a:spcBef>
              <a:spcAft>
                <a:spcPts val="0"/>
              </a:spcAft>
              <a:buNone/>
              <a:defRPr b="1" i="0" sz="1000" u="none" cap="none" strike="noStrike">
                <a:solidFill>
                  <a:srgbClr val="000000"/>
                </a:solidFill>
                <a:latin typeface="Arial"/>
                <a:ea typeface="Arial"/>
                <a:cs typeface="Arial"/>
                <a:sym typeface="Arial"/>
              </a:defRPr>
            </a:lvl4pPr>
            <a:lvl5pPr indent="0" lvl="4" marL="0" marR="0" rtl="0" algn="r">
              <a:spcBef>
                <a:spcPts val="0"/>
              </a:spcBef>
              <a:spcAft>
                <a:spcPts val="0"/>
              </a:spcAft>
              <a:buNone/>
              <a:defRPr b="1" i="0" sz="1000" u="none" cap="none" strike="noStrike">
                <a:solidFill>
                  <a:srgbClr val="000000"/>
                </a:solidFill>
                <a:latin typeface="Arial"/>
                <a:ea typeface="Arial"/>
                <a:cs typeface="Arial"/>
                <a:sym typeface="Arial"/>
              </a:defRPr>
            </a:lvl5pPr>
            <a:lvl6pPr indent="0" lvl="5" marL="0" marR="0" rtl="0" algn="r">
              <a:spcBef>
                <a:spcPts val="0"/>
              </a:spcBef>
              <a:spcAft>
                <a:spcPts val="0"/>
              </a:spcAft>
              <a:buNone/>
              <a:defRPr b="1" i="0" sz="1000" u="none" cap="none" strike="noStrike">
                <a:solidFill>
                  <a:srgbClr val="000000"/>
                </a:solidFill>
                <a:latin typeface="Arial"/>
                <a:ea typeface="Arial"/>
                <a:cs typeface="Arial"/>
                <a:sym typeface="Arial"/>
              </a:defRPr>
            </a:lvl6pPr>
            <a:lvl7pPr indent="0" lvl="6" marL="0" marR="0" rtl="0" algn="r">
              <a:spcBef>
                <a:spcPts val="0"/>
              </a:spcBef>
              <a:spcAft>
                <a:spcPts val="0"/>
              </a:spcAft>
              <a:buNone/>
              <a:defRPr b="1" i="0" sz="1000" u="none" cap="none" strike="noStrike">
                <a:solidFill>
                  <a:srgbClr val="000000"/>
                </a:solidFill>
                <a:latin typeface="Arial"/>
                <a:ea typeface="Arial"/>
                <a:cs typeface="Arial"/>
                <a:sym typeface="Arial"/>
              </a:defRPr>
            </a:lvl7pPr>
            <a:lvl8pPr indent="0" lvl="7" marL="0" marR="0" rtl="0" algn="r">
              <a:spcBef>
                <a:spcPts val="0"/>
              </a:spcBef>
              <a:spcAft>
                <a:spcPts val="0"/>
              </a:spcAft>
              <a:buNone/>
              <a:defRPr b="1" i="0" sz="1000" u="none" cap="none" strike="noStrike">
                <a:solidFill>
                  <a:srgbClr val="000000"/>
                </a:solidFill>
                <a:latin typeface="Arial"/>
                <a:ea typeface="Arial"/>
                <a:cs typeface="Arial"/>
                <a:sym typeface="Arial"/>
              </a:defRPr>
            </a:lvl8pPr>
            <a:lvl9pPr indent="0" lvl="8" marL="0" marR="0" rtl="0" algn="r">
              <a:spcBef>
                <a:spcPts val="0"/>
              </a:spcBef>
              <a:spcAft>
                <a:spcPts val="0"/>
              </a:spcAft>
              <a:buNone/>
              <a:defRPr b="1"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13"/>
          <p:cNvSpPr txBox="1"/>
          <p:nvPr>
            <p:ph idx="11" type="ftr"/>
          </p:nvPr>
        </p:nvSpPr>
        <p:spPr>
          <a:xfrm>
            <a:off x="234950" y="8032785"/>
            <a:ext cx="5441950" cy="138499"/>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9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2pPr>
            <a:lvl3pPr lvl="2"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3pPr>
            <a:lvl4pPr lvl="3"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4pPr>
            <a:lvl5pPr lvl="4"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5pPr>
            <a:lvl6pPr lvl="5"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6pPr>
            <a:lvl7pPr lvl="6"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7pPr>
            <a:lvl8pPr lvl="7"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8pPr>
            <a:lvl9pPr lvl="8" marR="0" rtl="0" algn="l">
              <a:spcBef>
                <a:spcPts val="0"/>
              </a:spcBef>
              <a:spcAft>
                <a:spcPts val="0"/>
              </a:spcAft>
              <a:buSzPts val="1400"/>
              <a:buNone/>
              <a:defRPr b="0" i="0" sz="1000" u="none" cap="none" strike="noStrike">
                <a:solidFill>
                  <a:schemeClr val="lt1"/>
                </a:solidFill>
                <a:latin typeface="Garamond"/>
                <a:ea typeface="Garamond"/>
                <a:cs typeface="Garamond"/>
                <a:sym typeface="Garamond"/>
              </a:defRPr>
            </a:lvl9pPr>
          </a:lstStyle>
          <a:p/>
        </p:txBody>
      </p:sp>
      <p:pic>
        <p:nvPicPr>
          <p:cNvPr id="13" name="Google Shape;13;p13"/>
          <p:cNvPicPr preferRelativeResize="0"/>
          <p:nvPr/>
        </p:nvPicPr>
        <p:blipFill rotWithShape="1">
          <a:blip r:embed="rId1">
            <a:alphaModFix/>
          </a:blip>
          <a:srcRect b="0" l="0" r="0" t="0"/>
          <a:stretch/>
        </p:blipFill>
        <p:spPr>
          <a:xfrm>
            <a:off x="0" y="1"/>
            <a:ext cx="704850" cy="835549"/>
          </a:xfrm>
          <a:prstGeom prst="rect">
            <a:avLst/>
          </a:prstGeom>
          <a:noFill/>
          <a:ln>
            <a:noFill/>
          </a:ln>
        </p:spPr>
      </p:pic>
      <p:sp>
        <p:nvSpPr>
          <p:cNvPr id="14" name="Google Shape;14;p1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Autofit/>
          </a:bodyPr>
          <a:lstStyle>
            <a:lvl1pPr lvl="0"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1" i="0" sz="2600" u="none" cap="none" strike="noStrike">
                <a:solidFill>
                  <a:schemeClr val="lt1"/>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1" type="subTitle"/>
          </p:nvPr>
        </p:nvSpPr>
        <p:spPr>
          <a:xfrm>
            <a:off x="2498726" y="4984481"/>
            <a:ext cx="6335713" cy="400685"/>
          </a:xfrm>
          <a:prstGeom prst="rect">
            <a:avLst/>
          </a:prstGeom>
          <a:noFill/>
          <a:ln>
            <a:noFill/>
          </a:ln>
        </p:spPr>
        <p:txBody>
          <a:bodyPr anchorCtr="0" anchor="t" bIns="46000" lIns="92000" spcFirstLastPara="1" rIns="92000" wrap="square" tIns="46000">
            <a:spAutoFit/>
          </a:bodyPr>
          <a:lstStyle/>
          <a:p>
            <a:pPr indent="0" lvl="0" marL="0" rtl="0" algn="r">
              <a:spcBef>
                <a:spcPts val="0"/>
              </a:spcBef>
              <a:spcAft>
                <a:spcPts val="0"/>
              </a:spcAft>
              <a:buSzPts val="1300"/>
              <a:buFont typeface="Arial"/>
              <a:buNone/>
            </a:pPr>
            <a:r>
              <a:t/>
            </a:r>
            <a:endParaRPr sz="2000"/>
          </a:p>
        </p:txBody>
      </p:sp>
      <p:sp>
        <p:nvSpPr>
          <p:cNvPr id="42" name="Google Shape;42;p1"/>
          <p:cNvSpPr txBox="1"/>
          <p:nvPr>
            <p:ph type="ctrTitle"/>
          </p:nvPr>
        </p:nvSpPr>
        <p:spPr>
          <a:xfrm>
            <a:off x="704850" y="3226947"/>
            <a:ext cx="8121650" cy="1469414"/>
          </a:xfrm>
          <a:prstGeom prst="rect">
            <a:avLst/>
          </a:prstGeom>
          <a:solidFill>
            <a:schemeClr val="lt2"/>
          </a:solidFill>
          <a:ln>
            <a:noFill/>
          </a:ln>
        </p:spPr>
        <p:txBody>
          <a:bodyPr anchorCtr="0" anchor="ctr" bIns="46000" lIns="91425" spcFirstLastPara="1" rIns="92000" wrap="square" tIns="46000">
            <a:noAutofit/>
          </a:bodyPr>
          <a:lstStyle/>
          <a:p>
            <a:pPr indent="0" lvl="0" marL="0" rtl="0" algn="ctr">
              <a:spcBef>
                <a:spcPts val="0"/>
              </a:spcBef>
              <a:spcAft>
                <a:spcPts val="0"/>
              </a:spcAft>
              <a:buNone/>
            </a:pPr>
            <a:r>
              <a:rPr b="1" i="0" lang="en-US" sz="4200">
                <a:latin typeface="Times New Roman"/>
                <a:ea typeface="Times New Roman"/>
                <a:cs typeface="Times New Roman"/>
                <a:sym typeface="Times New Roman"/>
              </a:rPr>
              <a:t>Python Language Complete</a:t>
            </a:r>
            <a:endParaRPr b="1" i="0" sz="4200">
              <a:latin typeface="Times New Roman"/>
              <a:ea typeface="Times New Roman"/>
              <a:cs typeface="Times New Roman"/>
              <a:sym typeface="Times New Roman"/>
            </a:endParaRPr>
          </a:p>
        </p:txBody>
      </p:sp>
      <p:sp>
        <p:nvSpPr>
          <p:cNvPr id="43" name="Google Shape;43;p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 u="none" cap="none" strike="noStrike">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1"/>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intermediate</a:t>
            </a:r>
            <a:endParaRPr/>
          </a:p>
        </p:txBody>
      </p:sp>
      <p:sp>
        <p:nvSpPr>
          <p:cNvPr id="105" name="Google Shape;105;p11"/>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NumPy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Introducing NumPy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Numpy Arrays and Matrices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SciPy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Introducing SciPy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Using SciPy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Stats in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Stats models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Doing Stats in Python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Visualization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Matplotlib</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Seaborn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Advanced  Pandas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DataFrames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Schema inferences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 exploration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DB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Database Connectivity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Pandas and DB</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ORM</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Web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Web Frameworks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Flask</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Restful API with Flask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Making Your Own 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Deployment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Environments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and Containers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How to use Containers with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Dockerizing Python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Interop</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Writing C Modules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Using Python with Other Languages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Testing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TDD and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Unit test Frameworks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Conclusion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Best practices -Future</a:t>
            </a:r>
            <a:endParaRPr/>
          </a:p>
        </p:txBody>
      </p:sp>
      <p:sp>
        <p:nvSpPr>
          <p:cNvPr id="106" name="Google Shape;106;p11"/>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for Data Analytics</a:t>
            </a:r>
            <a:endParaRPr/>
          </a:p>
        </p:txBody>
      </p:sp>
      <p:sp>
        <p:nvSpPr>
          <p:cNvPr id="112" name="Google Shape;112;p1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language analytics tools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IDEs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Using Jupyter notebooks.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Pandas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Series and Dataframes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Loading data using Pandas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Labs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NumPy and SciPy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Arrays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Matrices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Linear Algebra</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Labs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Visualizing data with matlibplot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Doing Data Science with Scikit-learn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Introducing Scikit-Learn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Clustering Data</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Building a Classifier</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Big Data With Spark</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Introduction to Spark, PySpark, and Databricks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Using the Spark framework for Big Data</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Using MLLib or Data Science in PySpark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Use cases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Utilize Python for Geolocation Data</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Utilize Python for Packet Analysis</a:t>
            </a:r>
            <a:endParaRPr/>
          </a:p>
        </p:txBody>
      </p:sp>
      <p:sp>
        <p:nvSpPr>
          <p:cNvPr id="113" name="Google Shape;113;p1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Overview</a:t>
            </a:r>
            <a:endParaRPr/>
          </a:p>
        </p:txBody>
      </p:sp>
      <p:sp>
        <p:nvSpPr>
          <p:cNvPr id="49" name="Google Shape;49;p2"/>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has recently become the most popular language.  It excels at data science, artificial intelligence, and other tasks but is also an outstanding language for web and service programming and general application development.</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This is a complete Python course.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Helps beginners to Python become comfortable with language basics and getting started with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Takes those moving beyond Python language basics to doing analytics and application development in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Teaches doing Machine Learning using popular SciKit-Learn package in Python language.</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and SciKit-Learn</a:t>
            </a:r>
            <a:endParaRPr/>
          </a:p>
        </p:txBody>
      </p:sp>
      <p:sp>
        <p:nvSpPr>
          <p:cNvPr id="50" name="Google Shape;50;p2"/>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3"/>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What you will learn</a:t>
            </a:r>
            <a:endParaRPr/>
          </a:p>
        </p:txBody>
      </p:sp>
      <p:sp>
        <p:nvSpPr>
          <p:cNvPr id="56" name="Google Shape;56;p3"/>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Introducing Python Language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Intermediate Python Language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Web Programming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Database Programming</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Data Analysis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Visualization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Deployment</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Machine Learning and AI concepts</a:t>
            </a:r>
            <a:endParaRPr/>
          </a:p>
        </p:txBody>
      </p:sp>
      <p:sp>
        <p:nvSpPr>
          <p:cNvPr id="57" name="Google Shape;57;p3"/>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Audience</a:t>
            </a:r>
            <a:endParaRPr/>
          </a:p>
        </p:txBody>
      </p:sp>
      <p:sp>
        <p:nvSpPr>
          <p:cNvPr id="63" name="Google Shape;63;p4"/>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Developers, Architects</a:t>
            </a:r>
            <a:endParaRPr/>
          </a:p>
        </p:txBody>
      </p:sp>
      <p:sp>
        <p:nvSpPr>
          <p:cNvPr id="64" name="Google Shape;64;p4"/>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5"/>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Duration</a:t>
            </a:r>
            <a:endParaRPr/>
          </a:p>
        </p:txBody>
      </p:sp>
      <p:sp>
        <p:nvSpPr>
          <p:cNvPr id="70" name="Google Shape;70;p5"/>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10 days</a:t>
            </a:r>
            <a:endParaRPr/>
          </a:p>
        </p:txBody>
      </p:sp>
      <p:sp>
        <p:nvSpPr>
          <p:cNvPr id="71" name="Google Shape;71;p5"/>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6"/>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Format</a:t>
            </a:r>
            <a:endParaRPr/>
          </a:p>
        </p:txBody>
      </p:sp>
      <p:sp>
        <p:nvSpPr>
          <p:cNvPr id="77" name="Google Shape;77;p6"/>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Lectures and hands-on labs. (</a:t>
            </a:r>
            <a:r>
              <a:rPr lang="en-US"/>
              <a:t>20</a:t>
            </a:r>
            <a:r>
              <a:rPr lang="en-US" sz="2400">
                <a:solidFill>
                  <a:srgbClr val="000000"/>
                </a:solidFill>
                <a:latin typeface="Arial"/>
                <a:ea typeface="Arial"/>
                <a:cs typeface="Arial"/>
                <a:sym typeface="Arial"/>
              </a:rPr>
              <a:t>%, </a:t>
            </a:r>
            <a:r>
              <a:rPr lang="en-US"/>
              <a:t>8</a:t>
            </a:r>
            <a:r>
              <a:rPr lang="en-US" sz="2400">
                <a:solidFill>
                  <a:srgbClr val="000000"/>
                </a:solidFill>
                <a:latin typeface="Arial"/>
                <a:ea typeface="Arial"/>
                <a:cs typeface="Arial"/>
                <a:sym typeface="Arial"/>
              </a:rPr>
              <a:t>0%)</a:t>
            </a:r>
            <a:endParaRPr/>
          </a:p>
        </p:txBody>
      </p:sp>
      <p:sp>
        <p:nvSpPr>
          <p:cNvPr id="78" name="Google Shape;78;p6"/>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7"/>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lang="en-US"/>
              <a:t>Nice to have</a:t>
            </a:r>
            <a:endParaRPr/>
          </a:p>
        </p:txBody>
      </p:sp>
      <p:sp>
        <p:nvSpPr>
          <p:cNvPr id="84" name="Google Shape;84;p7"/>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Some background with Unix or Linux including the command line</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Some knowledge of a programming language such as Java, C#, Node.js, etc.</a:t>
            </a:r>
            <a:endParaRPr/>
          </a:p>
        </p:txBody>
      </p:sp>
      <p:sp>
        <p:nvSpPr>
          <p:cNvPr id="85" name="Google Shape;85;p7"/>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Lab environment</a:t>
            </a:r>
            <a:endParaRPr/>
          </a:p>
        </p:txBody>
      </p:sp>
      <p:sp>
        <p:nvSpPr>
          <p:cNvPr id="91" name="Google Shape;91;p8"/>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A reasonably modern laptop or desktop</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Unrestricted connection to the Internet. Laptops with overly restrictive VPNs or firewalls may not work properly</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Chrome browser</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SSH client for your platform</a:t>
            </a:r>
            <a:endParaRPr/>
          </a:p>
        </p:txBody>
      </p:sp>
      <p:sp>
        <p:nvSpPr>
          <p:cNvPr id="92" name="Google Shape;92;p8"/>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0"/>
          <p:cNvSpPr txBox="1"/>
          <p:nvPr>
            <p:ph type="title"/>
          </p:nvPr>
        </p:nvSpPr>
        <p:spPr>
          <a:xfrm>
            <a:off x="704850" y="1"/>
            <a:ext cx="8667750" cy="835549"/>
          </a:xfrm>
          <a:prstGeom prst="rect">
            <a:avLst/>
          </a:prstGeom>
          <a:solidFill>
            <a:schemeClr val="lt2"/>
          </a:solidFill>
          <a:ln>
            <a:noFill/>
          </a:ln>
        </p:spPr>
        <p:txBody>
          <a:bodyPr anchorCtr="0" anchor="b" bIns="46000" lIns="92000" spcFirstLastPara="1" rIns="92000" wrap="square" tIns="46000">
            <a:normAutofit/>
          </a:bodyPr>
          <a:lstStyle/>
          <a:p>
            <a:pPr indent="0" lvl="0" marL="0" rtl="0" algn="l">
              <a:spcBef>
                <a:spcPts val="0"/>
              </a:spcBef>
              <a:spcAft>
                <a:spcPts val="0"/>
              </a:spcAft>
              <a:buNone/>
            </a:pPr>
            <a:r>
              <a:rPr b="1" lang="en-US" sz="2600">
                <a:solidFill>
                  <a:schemeClr val="lt1"/>
                </a:solidFill>
                <a:latin typeface="Verdana"/>
                <a:ea typeface="Verdana"/>
                <a:cs typeface="Verdana"/>
                <a:sym typeface="Verdana"/>
              </a:rPr>
              <a:t>Python introduction</a:t>
            </a:r>
            <a:endParaRPr/>
          </a:p>
        </p:txBody>
      </p:sp>
      <p:sp>
        <p:nvSpPr>
          <p:cNvPr id="98" name="Google Shape;98;p10"/>
          <p:cNvSpPr txBox="1"/>
          <p:nvPr>
            <p:ph idx="1" type="body"/>
          </p:nvPr>
        </p:nvSpPr>
        <p:spPr>
          <a:xfrm>
            <a:off x="234950" y="994976"/>
            <a:ext cx="8902700" cy="6828450"/>
          </a:xfrm>
          <a:prstGeom prst="rect">
            <a:avLst/>
          </a:prstGeom>
          <a:noFill/>
          <a:ln>
            <a:noFill/>
          </a:ln>
        </p:spPr>
        <p:txBody>
          <a:bodyPr anchorCtr="0" anchor="t" bIns="46000" lIns="92000" spcFirstLastPara="1" rIns="92000" wrap="square" tIns="46000">
            <a:normAutofit/>
          </a:bodyPr>
          <a:lstStyle/>
          <a:p>
            <a:pPr indent="-290513" lvl="0" marL="290513" rtl="0" algn="l">
              <a:spcBef>
                <a:spcPts val="0"/>
              </a:spcBef>
              <a:spcAft>
                <a:spcPts val="0"/>
              </a:spcAft>
              <a:buSzPts val="1560"/>
              <a:buChar char="◆"/>
            </a:pPr>
            <a:r>
              <a:rPr lang="en-US" sz="2400">
                <a:solidFill>
                  <a:srgbClr val="000000"/>
                </a:solidFill>
                <a:latin typeface="Arial"/>
                <a:ea typeface="Arial"/>
                <a:cs typeface="Arial"/>
                <a:sym typeface="Arial"/>
              </a:rPr>
              <a:t> Python Introduction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Installing Python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Versions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IDEs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Jupyter Notebook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Language Overview and First Steps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 Types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NumPy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Pandas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OOP</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Classes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Modules/Packages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Packages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 Types</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Pandas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DataFrames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Schema inferences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 exploration</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DB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Database Connectivity</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Pandas and DB</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ORM</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Python – Web Programming</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Python Web Frameworks</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Flask</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Restful API with Flask</a:t>
            </a:r>
            <a:endParaRPr/>
          </a:p>
          <a:p>
            <a:pPr indent="-290513" lvl="0" marL="290513" rtl="0" algn="l">
              <a:spcBef>
                <a:spcPts val="480"/>
              </a:spcBef>
              <a:spcAft>
                <a:spcPts val="0"/>
              </a:spcAft>
              <a:buSzPts val="1560"/>
              <a:buChar char="◆"/>
            </a:pPr>
            <a:r>
              <a:rPr lang="en-US" sz="2400">
                <a:solidFill>
                  <a:srgbClr val="000000"/>
                </a:solidFill>
                <a:latin typeface="Arial"/>
                <a:ea typeface="Arial"/>
                <a:cs typeface="Arial"/>
                <a:sym typeface="Arial"/>
              </a:rPr>
              <a:t> Conclusion</a:t>
            </a:r>
            <a:endParaRPr/>
          </a:p>
          <a:p>
            <a:pPr indent="-228600" lvl="1" marL="633413" rtl="0" algn="l">
              <a:spcBef>
                <a:spcPts val="440"/>
              </a:spcBef>
              <a:spcAft>
                <a:spcPts val="0"/>
              </a:spcAft>
              <a:buSzPts val="2200"/>
              <a:buFont typeface="Arial"/>
              <a:buChar char="–"/>
            </a:pPr>
            <a:r>
              <a:rPr lang="en-US" sz="2200">
                <a:solidFill>
                  <a:srgbClr val="000000"/>
                </a:solidFill>
                <a:latin typeface="Arial"/>
                <a:ea typeface="Arial"/>
                <a:cs typeface="Arial"/>
                <a:sym typeface="Arial"/>
              </a:rPr>
              <a:t> Best practices -Future</a:t>
            </a:r>
            <a:endParaRPr/>
          </a:p>
        </p:txBody>
      </p:sp>
      <p:sp>
        <p:nvSpPr>
          <p:cNvPr id="99" name="Google Shape;99;p10"/>
          <p:cNvSpPr txBox="1"/>
          <p:nvPr/>
        </p:nvSpPr>
        <p:spPr>
          <a:xfrm>
            <a:off x="704088" y="8065008"/>
            <a:ext cx="8915400" cy="228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000000"/>
                </a:solidFill>
                <a:latin typeface="Garamond"/>
                <a:ea typeface="Garamond"/>
                <a:cs typeface="Garamond"/>
                <a:sym typeface="Garamond"/>
              </a:rPr>
              <a:t>Copyright © 2022 by Elephant Scale, All Rights Reserved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2010-07-13T15:22:01Z</dcterms:created>
  <dc:creator>Elephant Scale</dc:creator>
</cp:coreProperties>
</file>